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1" r:id="rId4"/>
    <p:sldId id="257" r:id="rId5"/>
    <p:sldId id="259" r:id="rId6"/>
    <p:sldId id="260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62" r:id="rId1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1" autoAdjust="0"/>
    <p:restoredTop sz="93665"/>
  </p:normalViewPr>
  <p:slideViewPr>
    <p:cSldViewPr snapToGrid="0" snapToObjects="1">
      <p:cViewPr>
        <p:scale>
          <a:sx n="80" d="100"/>
          <a:sy n="80" d="100"/>
        </p:scale>
        <p:origin x="-58" y="-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EF649-7EDF-9248-9D57-E6A540CE5BE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54E47-D6E0-8B49-9AA3-3D63C3442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3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lvm.usu.edu/en/nav/frames_asid_152_g_2_t_1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4-digit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9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Weight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678925" y="1789578"/>
            <a:ext cx="2096305" cy="821207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53545" y="1942599"/>
            <a:ext cx="245295" cy="250628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67552" y="1893291"/>
            <a:ext cx="776046" cy="734171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77334" y="3561243"/>
            <a:ext cx="8484013" cy="2646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2568716" y="4271704"/>
            <a:ext cx="1983695" cy="1893042"/>
            <a:chOff x="7086601" y="417021"/>
            <a:chExt cx="4724400" cy="4508500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82" name="Rectangle 81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83" name="Parallelogram 82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84" name="Parallelogram 8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753925" y="4926611"/>
            <a:ext cx="2096305" cy="821207"/>
            <a:chOff x="2977714" y="2969721"/>
            <a:chExt cx="4992595" cy="1955800"/>
          </a:xfrm>
        </p:grpSpPr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87" name="Rectangle 86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88" name="Parallelogram 87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Parallelogram 8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80771" y="4756503"/>
            <a:ext cx="2096305" cy="821207"/>
            <a:chOff x="2977714" y="2969721"/>
            <a:chExt cx="4992595" cy="1955800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53" name="Parallelogram 52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Parallelogram 54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557760" y="4588061"/>
            <a:ext cx="2096305" cy="821207"/>
            <a:chOff x="2977714" y="2969721"/>
            <a:chExt cx="4992595" cy="1955800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59" name="Parallelogram 58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Parallelogram 60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154127" y="734420"/>
            <a:ext cx="1983695" cy="1893042"/>
            <a:chOff x="7086601" y="417021"/>
            <a:chExt cx="4724400" cy="450850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70" name="Rectangle 69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1" name="Parallelogram 70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2" name="Parallelogram 71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857232" y="3693453"/>
            <a:ext cx="540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How much do they weigh?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69689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0090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20828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2602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7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2688777" y="4265911"/>
            <a:ext cx="1983695" cy="1893042"/>
            <a:chOff x="7086601" y="417021"/>
            <a:chExt cx="4724400" cy="4508500"/>
          </a:xfrm>
        </p:grpSpPr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103" name="Rectangle 10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4" name="Parallelogram 10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5" name="Parallelogram 104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Weight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154127" y="734420"/>
            <a:ext cx="1983695" cy="1893042"/>
            <a:chOff x="7086601" y="417021"/>
            <a:chExt cx="4724400" cy="4508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4" name="Parallelogram 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Parallelogram 1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8925" y="1789578"/>
            <a:ext cx="2096305" cy="821207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53545" y="1942599"/>
            <a:ext cx="245295" cy="250628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67552" y="1893291"/>
            <a:ext cx="776046" cy="734171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77334" y="3561243"/>
            <a:ext cx="8484013" cy="2646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011395" y="4271704"/>
            <a:ext cx="1983695" cy="1893042"/>
            <a:chOff x="7086601" y="417021"/>
            <a:chExt cx="4724400" cy="4508500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69" name="Rectangle 68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0" name="Parallelogram 69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1" name="Parallelogram 70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4753925" y="4926611"/>
            <a:ext cx="2096305" cy="821207"/>
            <a:chOff x="2977714" y="2969721"/>
            <a:chExt cx="4992595" cy="1955800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74" name="Rectangle 73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5" name="Parallelogram 74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Parallelogram 76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180771" y="4756503"/>
            <a:ext cx="2096305" cy="821207"/>
            <a:chOff x="2977714" y="2969721"/>
            <a:chExt cx="4992595" cy="1955800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91" name="Rectangle 90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92" name="Parallelogram 91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Parallelogram 93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557760" y="4588061"/>
            <a:ext cx="2096305" cy="821207"/>
            <a:chOff x="2977714" y="2969721"/>
            <a:chExt cx="4992595" cy="1955800"/>
          </a:xfrm>
        </p:grpSpPr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97" name="Rectangle 96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98" name="Parallelogram 97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0" name="Parallelogram 9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857232" y="3693453"/>
            <a:ext cx="540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How much do they weigh?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69689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0090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0828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2602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0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2688777" y="4265911"/>
            <a:ext cx="1983695" cy="1893042"/>
            <a:chOff x="7086601" y="417021"/>
            <a:chExt cx="4724400" cy="4508500"/>
          </a:xfrm>
        </p:grpSpPr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103" name="Rectangle 10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4" name="Parallelogram 10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5" name="Parallelogram 104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Weight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154127" y="734420"/>
            <a:ext cx="1983695" cy="1893042"/>
            <a:chOff x="7086601" y="417021"/>
            <a:chExt cx="4724400" cy="4508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4" name="Parallelogram 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Parallelogram 1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8925" y="1789578"/>
            <a:ext cx="2096305" cy="821207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53545" y="1942599"/>
            <a:ext cx="245295" cy="250628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67552" y="1893291"/>
            <a:ext cx="776046" cy="734171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77334" y="3561243"/>
            <a:ext cx="8484013" cy="2646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011395" y="4271704"/>
            <a:ext cx="1983695" cy="1893042"/>
            <a:chOff x="7086601" y="417021"/>
            <a:chExt cx="4724400" cy="4508500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69" name="Rectangle 68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0" name="Parallelogram 69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1" name="Parallelogram 70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857232" y="3693453"/>
            <a:ext cx="540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How much do they weigh?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69689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0090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0828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2602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1000</a:t>
            </a:r>
            <a:r>
              <a:rPr lang="en-US" altLang="zh-TW" sz="2800" dirty="0" smtClean="0">
                <a:latin typeface="Arial" pitchFamily="34" charset="0"/>
              </a:rPr>
              <a:t>g</a:t>
            </a:r>
            <a:endParaRPr lang="en-US" sz="2800" dirty="0">
              <a:latin typeface="Arial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4909595" y="5001372"/>
            <a:ext cx="776046" cy="734171"/>
            <a:chOff x="1786109" y="3117955"/>
            <a:chExt cx="1848244" cy="1748513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/>
          <p:cNvGrpSpPr/>
          <p:nvPr/>
        </p:nvGrpSpPr>
        <p:grpSpPr>
          <a:xfrm>
            <a:off x="5807953" y="5001372"/>
            <a:ext cx="776046" cy="734171"/>
            <a:chOff x="1786109" y="3117955"/>
            <a:chExt cx="1848244" cy="1748513"/>
          </a:xfrm>
        </p:grpSpPr>
        <p:cxnSp>
          <p:nvCxnSpPr>
            <p:cNvPr id="127" name="Straight Connector 126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6610058" y="5001372"/>
            <a:ext cx="776046" cy="734171"/>
            <a:chOff x="1786109" y="3117955"/>
            <a:chExt cx="1848244" cy="1748513"/>
          </a:xfrm>
        </p:grpSpPr>
        <p:cxnSp>
          <p:nvCxnSpPr>
            <p:cNvPr id="137" name="Straight Connector 136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87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2688777" y="4265911"/>
            <a:ext cx="1983695" cy="1893042"/>
            <a:chOff x="7086601" y="417021"/>
            <a:chExt cx="4724400" cy="4508500"/>
          </a:xfrm>
        </p:grpSpPr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103" name="Rectangle 10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4" name="Parallelogram 10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5" name="Parallelogram 104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Weight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154127" y="734420"/>
            <a:ext cx="1983695" cy="1893042"/>
            <a:chOff x="7086601" y="417021"/>
            <a:chExt cx="4724400" cy="4508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4" name="Parallelogram 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Parallelogram 1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8925" y="1789578"/>
            <a:ext cx="2096305" cy="821207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53545" y="1942599"/>
            <a:ext cx="245295" cy="250628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67552" y="1893291"/>
            <a:ext cx="776046" cy="734171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77334" y="3561243"/>
            <a:ext cx="8484013" cy="2646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011395" y="4271704"/>
            <a:ext cx="1983695" cy="1893042"/>
            <a:chOff x="7086601" y="417021"/>
            <a:chExt cx="4724400" cy="4508500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69" name="Rectangle 68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0" name="Parallelogram 69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1" name="Parallelogram 70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857232" y="3693453"/>
            <a:ext cx="540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How much do they weigh?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69689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</a:t>
            </a:r>
            <a:r>
              <a:rPr lang="en-US" altLang="zh-TW" sz="2800" dirty="0" smtClean="0">
                <a:latin typeface="Arial" pitchFamily="34" charset="0"/>
              </a:rPr>
              <a:t>g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0090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</a:t>
            </a:r>
            <a:r>
              <a:rPr lang="en-US" altLang="zh-TW" sz="2800" dirty="0" smtClean="0">
                <a:latin typeface="Arial" pitchFamily="34" charset="0"/>
              </a:rPr>
              <a:t>g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0828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</a:t>
            </a:r>
            <a:r>
              <a:rPr lang="en-US" altLang="zh-TW" sz="2800" dirty="0" smtClean="0">
                <a:latin typeface="Arial" pitchFamily="34" charset="0"/>
              </a:rPr>
              <a:t>g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2602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1000</a:t>
            </a:r>
            <a:r>
              <a:rPr lang="en-US" altLang="zh-TW" sz="2800" dirty="0" smtClean="0">
                <a:latin typeface="Arial" pitchFamily="34" charset="0"/>
              </a:rPr>
              <a:t>g</a:t>
            </a:r>
            <a:endParaRPr lang="en-US" sz="2800" dirty="0">
              <a:latin typeface="Arial" pitchFamily="34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481454" y="5269944"/>
            <a:ext cx="245295" cy="250628"/>
            <a:chOff x="2612741" y="1200630"/>
            <a:chExt cx="584200" cy="596900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7" name="Rectangle 76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8" name="Parallelogram 77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79" name="Parallelogram 78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029017" y="5269944"/>
            <a:ext cx="245295" cy="250628"/>
            <a:chOff x="2612741" y="1200630"/>
            <a:chExt cx="584200" cy="596900"/>
          </a:xfrm>
        </p:grpSpPr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8" name="Rectangle 107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09" name="Parallelogram 108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10" name="Parallelogram 109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6652528" y="5269944"/>
            <a:ext cx="245295" cy="250628"/>
            <a:chOff x="2612741" y="1200630"/>
            <a:chExt cx="584200" cy="596900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13" name="Rectangle 112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14" name="Parallelogram 113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15" name="Parallelogram 114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261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555" y="1930399"/>
            <a:ext cx="6386226" cy="454013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25" y="1479029"/>
            <a:ext cx="8596668" cy="902741"/>
          </a:xfrm>
        </p:spPr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nlvm.usu.edu/en/nav/frames_asid_152_g_2_t_1.html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696559" cy="869429"/>
          </a:xfrm>
        </p:spPr>
        <p:txBody>
          <a:bodyPr/>
          <a:lstStyle/>
          <a:p>
            <a:r>
              <a:rPr lang="en-US" altLang="zh-TW" dirty="0" smtClean="0"/>
              <a:t>4-digit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many blocks are there? Let’s count together!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460" y="3045921"/>
            <a:ext cx="584200" cy="596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88563" y="2103440"/>
            <a:ext cx="13940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</a:t>
            </a:r>
            <a:endParaRPr lang="en-US" sz="4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many blocks are there? </a:t>
            </a:r>
            <a:r>
              <a:rPr lang="en-US" altLang="zh-TW" dirty="0"/>
              <a:t>Let’s count together!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460" y="3045921"/>
            <a:ext cx="584200" cy="596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860" y="3195615"/>
            <a:ext cx="584200" cy="5969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260" y="3341795"/>
            <a:ext cx="584200" cy="596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660" y="3494195"/>
            <a:ext cx="584200" cy="596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060" y="3641977"/>
            <a:ext cx="584200" cy="596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460" y="3789759"/>
            <a:ext cx="584200" cy="5969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860" y="3937541"/>
            <a:ext cx="584200" cy="5969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260" y="4089941"/>
            <a:ext cx="584200" cy="5969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60" y="4237723"/>
            <a:ext cx="584200" cy="5969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60" y="4385505"/>
            <a:ext cx="584200" cy="5969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88563" y="2103440"/>
            <a:ext cx="13940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</a:t>
            </a:r>
            <a:endParaRPr lang="en-US" sz="4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1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948" y="2970970"/>
            <a:ext cx="1981200" cy="1879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165" y="2970970"/>
            <a:ext cx="1981200" cy="187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352" y="2970970"/>
            <a:ext cx="1981200" cy="1879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519" y="2970970"/>
            <a:ext cx="1981200" cy="1879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716" y="2970970"/>
            <a:ext cx="1981200" cy="1879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22" y="2970970"/>
            <a:ext cx="1981200" cy="1879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28" y="2970970"/>
            <a:ext cx="1981200" cy="1879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325" y="2970970"/>
            <a:ext cx="1981200" cy="18796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522" y="2970970"/>
            <a:ext cx="1981200" cy="187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many blocks are there? </a:t>
            </a:r>
            <a:r>
              <a:rPr lang="en-US" altLang="zh-TW" dirty="0"/>
              <a:t>Let’s count together!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729" y="2970970"/>
            <a:ext cx="1981200" cy="18796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4" y="3045921"/>
            <a:ext cx="584200" cy="5969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408217" y="2103440"/>
            <a:ext cx="2123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</a:t>
            </a:r>
            <a:endParaRPr lang="en-US" sz="4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4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many blocks are there? </a:t>
            </a:r>
            <a:r>
              <a:rPr lang="en-US" altLang="zh-TW" dirty="0"/>
              <a:t>Let’s count together!</a:t>
            </a:r>
            <a:endParaRPr 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966259" y="1209158"/>
            <a:ext cx="7585075" cy="5403070"/>
            <a:chOff x="385234" y="361433"/>
            <a:chExt cx="7585075" cy="540307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9317" y="3045921"/>
              <a:ext cx="1981200" cy="18796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234" y="3045921"/>
              <a:ext cx="584200" cy="5969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684908"/>
              <a:ext cx="4762500" cy="195580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400095"/>
              <a:ext cx="4762500" cy="19558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115282"/>
              <a:ext cx="4762500" cy="19558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1815479"/>
              <a:ext cx="4762500" cy="19558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1515675"/>
              <a:ext cx="4762500" cy="19558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1230862"/>
              <a:ext cx="4762500" cy="19558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946049"/>
              <a:ext cx="4762500" cy="19558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661236"/>
              <a:ext cx="4762500" cy="19558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361433"/>
              <a:ext cx="4762500" cy="19558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4975668" y="4995062"/>
              <a:ext cx="212315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latin typeface="Arial" pitchFamily="34" charset="0"/>
                </a:rPr>
                <a:t>1000</a:t>
              </a:r>
              <a:endParaRPr lang="en-US" sz="4400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60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1" y="417021"/>
            <a:ext cx="4724400" cy="4508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4-digit Numbers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17" y="3045921"/>
            <a:ext cx="1981200" cy="187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4" y="3045921"/>
            <a:ext cx="584200" cy="596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809" y="2969721"/>
            <a:ext cx="4762500" cy="195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298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</a:t>
            </a:r>
            <a:endParaRPr lang="en-US" sz="4400" dirty="0"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1493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</a:t>
            </a:r>
            <a:endParaRPr lang="en-US" sz="4400" dirty="0"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4654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</a:t>
            </a:r>
            <a:endParaRPr lang="en-US" sz="4400" dirty="0"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3702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1000</a:t>
            </a:r>
            <a:endParaRPr lang="en-US" sz="4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1" y="417021"/>
            <a:ext cx="4724400" cy="4508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Weight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17" y="3045921"/>
            <a:ext cx="1981200" cy="187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4" y="3045921"/>
            <a:ext cx="584200" cy="596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809" y="2969721"/>
            <a:ext cx="4762500" cy="195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298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1493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4654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3702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3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086601" y="417021"/>
            <a:ext cx="4724400" cy="4508500"/>
            <a:chOff x="7086601" y="417021"/>
            <a:chExt cx="4724400" cy="45085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4" name="Parallelogram 3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Parallelogram 1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77714" y="2969721"/>
            <a:ext cx="4992595" cy="1955800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2113" y="3045921"/>
            <a:ext cx="584200" cy="596900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786109" y="3117955"/>
            <a:ext cx="1848244" cy="1748513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5298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1493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4654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37028" y="4921594"/>
            <a:ext cx="1940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</a:rPr>
              <a:t>1000</a:t>
            </a:r>
            <a:r>
              <a:rPr lang="en-US" altLang="zh-TW" sz="44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9689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90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20828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26024" y="2772548"/>
            <a:ext cx="1940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1000</a:t>
            </a:r>
            <a:r>
              <a:rPr lang="en-US" altLang="zh-TW" sz="2800" dirty="0" smtClean="0">
                <a:latin typeface="Arial" pitchFamily="34" charset="0"/>
                <a:cs typeface="Arial" pitchFamily="34" charset="0"/>
              </a:rPr>
              <a:t>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678925" y="1789578"/>
            <a:ext cx="2096305" cy="821207"/>
            <a:chOff x="2977714" y="2969721"/>
            <a:chExt cx="4992595" cy="19558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Parallelogram 15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Parallelogram 19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53545" y="1942599"/>
            <a:ext cx="245295" cy="250628"/>
            <a:chOff x="2612741" y="1200630"/>
            <a:chExt cx="584200" cy="596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741" y="1200630"/>
              <a:ext cx="584200" cy="5969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841668" y="1436915"/>
              <a:ext cx="287833" cy="2739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 flipH="1">
              <a:off x="2690218" y="1278120"/>
              <a:ext cx="434554" cy="138408"/>
            </a:xfrm>
            <a:prstGeom prst="parallelogram">
              <a:avLst>
                <a:gd name="adj" fmla="val 10438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Parallelogram 23"/>
            <p:cNvSpPr/>
            <p:nvPr/>
          </p:nvSpPr>
          <p:spPr>
            <a:xfrm rot="5400000" flipH="1" flipV="1">
              <a:off x="2524114" y="1420868"/>
              <a:ext cx="436060" cy="149135"/>
            </a:xfrm>
            <a:prstGeom prst="parallelogram">
              <a:avLst>
                <a:gd name="adj" fmla="val 95219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67552" y="1893291"/>
            <a:ext cx="776046" cy="734171"/>
            <a:chOff x="1786109" y="3117955"/>
            <a:chExt cx="1848244" cy="1748513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677334" y="3561243"/>
            <a:ext cx="8484013" cy="2646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32" y="3693453"/>
            <a:ext cx="540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How much do they weigh?</a:t>
            </a:r>
            <a:endParaRPr lang="en-US" sz="2800" dirty="0">
              <a:latin typeface="Arial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982449" y="4801828"/>
            <a:ext cx="2096305" cy="821207"/>
            <a:chOff x="2977714" y="2969721"/>
            <a:chExt cx="4992595" cy="1955800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38" name="Parallelogram 37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Parallelogram 40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267537" y="4766219"/>
            <a:ext cx="776046" cy="734171"/>
            <a:chOff x="1786109" y="3117955"/>
            <a:chExt cx="1848244" cy="1748513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414339" y="4626407"/>
            <a:ext cx="2096305" cy="821207"/>
            <a:chOff x="2977714" y="2969721"/>
            <a:chExt cx="4992595" cy="1955800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60" name="Rectangle 59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61" name="Parallelogram 60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Parallelogram 62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975593" y="4457225"/>
            <a:ext cx="2096305" cy="821207"/>
            <a:chOff x="2977714" y="2969721"/>
            <a:chExt cx="4992595" cy="1955800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809" y="2969721"/>
              <a:ext cx="4762500" cy="1955800"/>
            </a:xfrm>
            <a:prstGeom prst="rect">
              <a:avLst/>
            </a:prstGeom>
          </p:spPr>
        </p:pic>
        <p:sp>
          <p:nvSpPr>
            <p:cNvPr id="66" name="Rectangle 65"/>
            <p:cNvSpPr/>
            <p:nvPr/>
          </p:nvSpPr>
          <p:spPr>
            <a:xfrm>
              <a:off x="4871803" y="4557010"/>
              <a:ext cx="2998033" cy="269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67" name="Parallelogram 66"/>
            <p:cNvSpPr/>
            <p:nvPr/>
          </p:nvSpPr>
          <p:spPr>
            <a:xfrm flipH="1">
              <a:off x="3372785" y="3117956"/>
              <a:ext cx="4482059" cy="1402434"/>
            </a:xfrm>
            <a:prstGeom prst="parallelogram">
              <a:avLst>
                <a:gd name="adj" fmla="val 105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flipH="1" flipV="1">
              <a:off x="4856813" y="4528140"/>
              <a:ext cx="2998034" cy="138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Parallelogram 68"/>
            <p:cNvSpPr/>
            <p:nvPr/>
          </p:nvSpPr>
          <p:spPr>
            <a:xfrm rot="2644045" flipH="1">
              <a:off x="2977714" y="3902533"/>
              <a:ext cx="2244617" cy="184546"/>
            </a:xfrm>
            <a:prstGeom prst="parallelogram">
              <a:avLst>
                <a:gd name="adj" fmla="val 96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823538" y="4766219"/>
            <a:ext cx="776046" cy="734171"/>
            <a:chOff x="1786109" y="3117955"/>
            <a:chExt cx="1848244" cy="1748513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1790054" y="3117956"/>
              <a:ext cx="3332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2131017" y="3117956"/>
              <a:ext cx="1495586" cy="1461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634352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3316637" y="4866468"/>
              <a:ext cx="3099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3332136" y="4595247"/>
              <a:ext cx="3022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316637" y="4587499"/>
              <a:ext cx="0" cy="278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790054" y="3117956"/>
              <a:ext cx="1542082" cy="14772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1786109" y="3117955"/>
              <a:ext cx="0" cy="2871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790054" y="3419156"/>
              <a:ext cx="1526583" cy="14473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6154127" y="734420"/>
            <a:ext cx="1983695" cy="1893042"/>
            <a:chOff x="7086601" y="417021"/>
            <a:chExt cx="4724400" cy="4508500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417021"/>
              <a:ext cx="4724400" cy="4508500"/>
            </a:xfrm>
            <a:prstGeom prst="rect">
              <a:avLst/>
            </a:prstGeom>
          </p:spPr>
        </p:pic>
        <p:sp>
          <p:nvSpPr>
            <p:cNvPr id="82" name="Rectangle 81"/>
            <p:cNvSpPr/>
            <p:nvPr/>
          </p:nvSpPr>
          <p:spPr>
            <a:xfrm>
              <a:off x="8686801" y="1960380"/>
              <a:ext cx="3035508" cy="288952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83" name="Parallelogram 82"/>
            <p:cNvSpPr/>
            <p:nvPr/>
          </p:nvSpPr>
          <p:spPr>
            <a:xfrm flipH="1">
              <a:off x="7180286" y="502023"/>
              <a:ext cx="4527027" cy="1434353"/>
            </a:xfrm>
            <a:prstGeom prst="parallelogram">
              <a:avLst>
                <a:gd name="adj" fmla="val 10438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  <p:sp>
          <p:nvSpPr>
            <p:cNvPr id="84" name="Parallelogram 83"/>
            <p:cNvSpPr/>
            <p:nvPr/>
          </p:nvSpPr>
          <p:spPr>
            <a:xfrm rot="5400000" flipH="1" flipV="1">
              <a:off x="5762640" y="1955138"/>
              <a:ext cx="4302048" cy="1471326"/>
            </a:xfrm>
            <a:prstGeom prst="parallelogram">
              <a:avLst>
                <a:gd name="adj" fmla="val 95219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95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698</TotalTime>
  <Words>122</Words>
  <Application>Microsoft Office PowerPoint</Application>
  <PresentationFormat>自訂</PresentationFormat>
  <Paragraphs>56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Facet</vt:lpstr>
      <vt:lpstr>4-digit Numbers</vt:lpstr>
      <vt:lpstr>How many blocks are there? Let’s count together!</vt:lpstr>
      <vt:lpstr>How many blocks are there? Let’s count together!</vt:lpstr>
      <vt:lpstr>How many blocks are there? Let’s count together!</vt:lpstr>
      <vt:lpstr>How many blocks are there? Let’s count together!</vt:lpstr>
      <vt:lpstr>4-digit Numbers</vt:lpstr>
      <vt:lpstr>Weight</vt:lpstr>
      <vt:lpstr>Weight</vt:lpstr>
      <vt:lpstr>Weight</vt:lpstr>
      <vt:lpstr>Weight</vt:lpstr>
      <vt:lpstr>Weight</vt:lpstr>
      <vt:lpstr>Weight</vt:lpstr>
      <vt:lpstr>Weight</vt:lpstr>
      <vt:lpstr>4-digit Numbers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活動</dc:title>
  <dc:creator>Microsoft Office User</dc:creator>
  <cp:lastModifiedBy>FONG, Chong-sun Martin</cp:lastModifiedBy>
  <cp:revision>427</cp:revision>
  <cp:lastPrinted>2017-07-07T03:10:30Z</cp:lastPrinted>
  <dcterms:created xsi:type="dcterms:W3CDTF">2017-04-20T15:55:51Z</dcterms:created>
  <dcterms:modified xsi:type="dcterms:W3CDTF">2017-10-24T08:16:51Z</dcterms:modified>
</cp:coreProperties>
</file>