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308" r:id="rId5"/>
    <p:sldId id="259" r:id="rId6"/>
    <p:sldId id="263" r:id="rId7"/>
    <p:sldId id="260" r:id="rId8"/>
    <p:sldId id="264" r:id="rId9"/>
    <p:sldId id="261" r:id="rId10"/>
    <p:sldId id="265" r:id="rId11"/>
    <p:sldId id="262" r:id="rId12"/>
    <p:sldId id="266" r:id="rId13"/>
    <p:sldId id="269" r:id="rId14"/>
    <p:sldId id="282" r:id="rId15"/>
    <p:sldId id="268" r:id="rId16"/>
    <p:sldId id="270" r:id="rId17"/>
    <p:sldId id="30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0" r:id="rId27"/>
    <p:sldId id="283" r:id="rId28"/>
    <p:sldId id="284" r:id="rId29"/>
    <p:sldId id="285" r:id="rId30"/>
    <p:sldId id="310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6"/>
    <p:restoredTop sz="93769"/>
  </p:normalViewPr>
  <p:slideViewPr>
    <p:cSldViewPr snapToGrid="0" snapToObjects="1">
      <p:cViewPr varScale="1">
        <p:scale>
          <a:sx n="85" d="100"/>
          <a:sy n="85" d="100"/>
        </p:scale>
        <p:origin x="-494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C85A-2063-984F-AAF4-C5F902B30DE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4CD-36E5-BB4A-BF17-22AC71A14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4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C85A-2063-984F-AAF4-C5F902B30DE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4CD-36E5-BB4A-BF17-22AC71A14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6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C85A-2063-984F-AAF4-C5F902B30DE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4CD-36E5-BB4A-BF17-22AC71A14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8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C85A-2063-984F-AAF4-C5F902B30DE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4CD-36E5-BB4A-BF17-22AC71A14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1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C85A-2063-984F-AAF4-C5F902B30DE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4CD-36E5-BB4A-BF17-22AC71A14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86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C85A-2063-984F-AAF4-C5F902B30DE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4CD-36E5-BB4A-BF17-22AC71A14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C85A-2063-984F-AAF4-C5F902B30DE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4CD-36E5-BB4A-BF17-22AC71A14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0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C85A-2063-984F-AAF4-C5F902B30DE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4CD-36E5-BB4A-BF17-22AC71A14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7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C85A-2063-984F-AAF4-C5F902B30DE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4CD-36E5-BB4A-BF17-22AC71A14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33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C85A-2063-984F-AAF4-C5F902B30DE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4CD-36E5-BB4A-BF17-22AC71A14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5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C85A-2063-984F-AAF4-C5F902B30DE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4CD-36E5-BB4A-BF17-22AC71A14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3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8C85A-2063-984F-AAF4-C5F902B30DE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6B4CD-36E5-BB4A-BF17-22AC71A14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charset="0"/>
                <a:ea typeface="Times New Roman" charset="0"/>
                <a:cs typeface="Times New Roman" charset="0"/>
              </a:rPr>
              <a:t>Circles in Figure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78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595" y="83526"/>
            <a:ext cx="6784428" cy="6579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564" y="356152"/>
            <a:ext cx="26832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latin typeface="Times New Roman" charset="0"/>
                <a:ea typeface="Times New Roman" charset="0"/>
                <a:cs typeface="Times New Roman" charset="0"/>
              </a:rPr>
              <a:t>Picture 3</a:t>
            </a:r>
            <a:br>
              <a:rPr lang="en-US" altLang="zh-TW" sz="4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zh-TW" sz="4800" dirty="0" smtClean="0">
                <a:latin typeface="Times New Roman" charset="0"/>
                <a:ea typeface="Times New Roman" charset="0"/>
                <a:cs typeface="Times New Roman" charset="0"/>
              </a:rPr>
              <a:t>(Hint)</a:t>
            </a:r>
            <a:endParaRPr lang="en-US" sz="4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749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37935">
            <a:off x="2968898" y="394077"/>
            <a:ext cx="6232309" cy="60086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564" y="356152"/>
            <a:ext cx="2683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latin typeface="Times New Roman" charset="0"/>
                <a:ea typeface="Times New Roman" charset="0"/>
                <a:cs typeface="Times New Roman" charset="0"/>
              </a:rPr>
              <a:t>Picture 4</a:t>
            </a:r>
            <a:endParaRPr lang="en-US" sz="4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41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694" y="365125"/>
            <a:ext cx="6317777" cy="60910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564" y="356152"/>
            <a:ext cx="26832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latin typeface="Times New Roman" charset="0"/>
                <a:ea typeface="Times New Roman" charset="0"/>
                <a:cs typeface="Times New Roman" charset="0"/>
              </a:rPr>
              <a:t>Picture 4</a:t>
            </a:r>
            <a:br>
              <a:rPr lang="en-US" altLang="zh-TW" sz="4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zh-TW" sz="4800" dirty="0" smtClean="0">
                <a:latin typeface="Times New Roman" charset="0"/>
                <a:ea typeface="Times New Roman" charset="0"/>
                <a:cs typeface="Times New Roman" charset="0"/>
              </a:rPr>
              <a:t>(Hint)</a:t>
            </a:r>
            <a:endParaRPr lang="en-US" sz="4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807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17" y="1035410"/>
            <a:ext cx="9857976" cy="56238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039" y="357815"/>
            <a:ext cx="5110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latin typeface="Times New Roman" charset="0"/>
                <a:ea typeface="Times New Roman" charset="0"/>
                <a:cs typeface="Times New Roman" charset="0"/>
              </a:rPr>
              <a:t>Question 1 (Answer)</a:t>
            </a:r>
            <a:endParaRPr lang="en-US" sz="4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005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89252"/>
            <a:ext cx="10515600" cy="1470784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Times New Roman" charset="0"/>
                <a:ea typeface="Times New Roman" charset="0"/>
                <a:cs typeface="Times New Roman" charset="0"/>
              </a:rPr>
              <a:t>Question 2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886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2040" y="357815"/>
            <a:ext cx="3599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latin typeface="Times New Roman" charset="0"/>
                <a:ea typeface="Times New Roman" charset="0"/>
                <a:cs typeface="Times New Roman" charset="0"/>
              </a:rPr>
              <a:t>Question </a:t>
            </a:r>
            <a:r>
              <a:rPr lang="en-US" altLang="zh-TW" sz="48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sz="4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6" y="893146"/>
            <a:ext cx="10363200" cy="574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77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0141">
            <a:off x="1501378" y="243495"/>
            <a:ext cx="3403624" cy="3268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0332">
            <a:off x="7915610" y="14996"/>
            <a:ext cx="3198899" cy="31686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4210">
            <a:off x="1795645" y="3661093"/>
            <a:ext cx="3131694" cy="31111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25130">
            <a:off x="7807925" y="3511703"/>
            <a:ext cx="3198899" cy="32192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1525" y="82191"/>
            <a:ext cx="2489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latin typeface="Times New Roman" charset="0"/>
                <a:ea typeface="Times New Roman" charset="0"/>
                <a:cs typeface="Times New Roman" charset="0"/>
              </a:rPr>
              <a:t>Picture 1</a:t>
            </a:r>
            <a:endParaRPr lang="en-US" sz="4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36931" y="232876"/>
            <a:ext cx="2489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latin typeface="Times New Roman" charset="0"/>
                <a:ea typeface="Times New Roman" charset="0"/>
                <a:cs typeface="Times New Roman" charset="0"/>
              </a:rPr>
              <a:t>Picture 2</a:t>
            </a:r>
            <a:endParaRPr lang="en-US" sz="4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554402"/>
            <a:ext cx="2489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latin typeface="Times New Roman" charset="0"/>
                <a:ea typeface="Times New Roman" charset="0"/>
                <a:cs typeface="Times New Roman" charset="0"/>
              </a:rPr>
              <a:t>Picture 3</a:t>
            </a:r>
            <a:endParaRPr lang="en-US" sz="4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36931" y="3554402"/>
            <a:ext cx="2489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latin typeface="Times New Roman" charset="0"/>
                <a:ea typeface="Times New Roman" charset="0"/>
                <a:cs typeface="Times New Roman" charset="0"/>
              </a:rPr>
              <a:t>Picture 4</a:t>
            </a:r>
            <a:endParaRPr lang="en-US" sz="4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51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40" y="1608764"/>
            <a:ext cx="6706227" cy="3718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0141">
            <a:off x="7067369" y="1057692"/>
            <a:ext cx="1942707" cy="18654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0332">
            <a:off x="9497167" y="1031171"/>
            <a:ext cx="1891570" cy="18736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4210">
            <a:off x="7120854" y="3495559"/>
            <a:ext cx="1807527" cy="1795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25130">
            <a:off x="9488298" y="3441244"/>
            <a:ext cx="1909309" cy="19214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2040" y="357815"/>
            <a:ext cx="10978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latin typeface="Times New Roman" charset="0"/>
                <a:ea typeface="Times New Roman" charset="0"/>
                <a:cs typeface="Times New Roman" charset="0"/>
              </a:rPr>
              <a:t>Question </a:t>
            </a:r>
            <a:r>
              <a:rPr lang="en-US" altLang="zh-TW" sz="48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altLang="zh-HK" sz="4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022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6572" y="342900"/>
            <a:ext cx="2404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latin typeface="Times New Roman" charset="0"/>
                <a:ea typeface="Times New Roman" charset="0"/>
                <a:cs typeface="Times New Roman" charset="0"/>
              </a:rPr>
              <a:t>Picture</a:t>
            </a:r>
            <a:r>
              <a:rPr lang="en-US" altLang="zh-TW" sz="4800" dirty="0">
                <a:latin typeface="Times New Roman" pitchFamily="18" charset="0"/>
                <a:ea typeface="Times New Roman" charset="0"/>
                <a:cs typeface="Times New Roman" pitchFamily="18" charset="0"/>
              </a:rPr>
              <a:t> </a:t>
            </a:r>
            <a:r>
              <a:rPr lang="en-US" altLang="zh-TW" sz="4800" dirty="0" smtClean="0">
                <a:latin typeface="Times New Roman" pitchFamily="18" charset="0"/>
                <a:ea typeface="BiauKai" charset="-120"/>
                <a:cs typeface="Times New Roman" pitchFamily="18" charset="0"/>
              </a:rPr>
              <a:t>1</a:t>
            </a:r>
            <a:endParaRPr lang="en-US" sz="4800" dirty="0">
              <a:latin typeface="Times New Roman" pitchFamily="18" charset="0"/>
              <a:ea typeface="BiauKai" charset="-12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0141">
            <a:off x="2975433" y="-5974"/>
            <a:ext cx="6570936" cy="630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2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6572" y="342900"/>
            <a:ext cx="3982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latin typeface="Times New Roman" pitchFamily="18" charset="0"/>
                <a:ea typeface="Times New Roman" charset="0"/>
                <a:cs typeface="Times New Roman" pitchFamily="18" charset="0"/>
              </a:rPr>
              <a:t>Picture </a:t>
            </a:r>
            <a:r>
              <a:rPr lang="en-US" altLang="zh-TW" sz="4800" dirty="0" smtClean="0">
                <a:latin typeface="Times New Roman" pitchFamily="18" charset="0"/>
                <a:ea typeface="BiauKai" charset="-120"/>
                <a:cs typeface="Times New Roman" pitchFamily="18" charset="0"/>
              </a:rPr>
              <a:t>1 </a:t>
            </a:r>
            <a:r>
              <a:rPr lang="en-US" altLang="zh-TW" sz="4800" dirty="0" smtClean="0">
                <a:latin typeface="Times New Roman" pitchFamily="18" charset="0"/>
                <a:ea typeface="BiauKai" charset="-120"/>
                <a:cs typeface="Times New Roman" pitchFamily="18" charset="0"/>
              </a:rPr>
              <a:t>(Hint)</a:t>
            </a:r>
            <a:endParaRPr lang="en-US" sz="4800" dirty="0">
              <a:latin typeface="Times New Roman" pitchFamily="18" charset="0"/>
              <a:ea typeface="BiauKai" charset="-12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499" y="468780"/>
            <a:ext cx="6219211" cy="59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2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2040" y="357815"/>
            <a:ext cx="291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latin typeface="Times New Roman" charset="0"/>
                <a:ea typeface="Times New Roman" charset="0"/>
                <a:cs typeface="Times New Roman" charset="0"/>
              </a:rPr>
              <a:t>Question </a:t>
            </a:r>
            <a:r>
              <a:rPr lang="en-US" altLang="zh-TW" sz="48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4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991" y="987657"/>
            <a:ext cx="9122309" cy="530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00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6572" y="342900"/>
            <a:ext cx="2736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latin typeface="Times New Roman" pitchFamily="18" charset="0"/>
                <a:ea typeface="Times New Roman" charset="0"/>
                <a:cs typeface="Times New Roman" pitchFamily="18" charset="0"/>
              </a:rPr>
              <a:t>Picture </a:t>
            </a:r>
            <a:r>
              <a:rPr lang="en-US" altLang="zh-TW" sz="4800" dirty="0" smtClean="0">
                <a:latin typeface="Times New Roman" pitchFamily="18" charset="0"/>
                <a:ea typeface="BiauKai" charset="-120"/>
                <a:cs typeface="Times New Roman" pitchFamily="18" charset="0"/>
              </a:rPr>
              <a:t>2</a:t>
            </a:r>
            <a:endParaRPr lang="en-US" sz="4800" dirty="0">
              <a:latin typeface="Times New Roman" pitchFamily="18" charset="0"/>
              <a:ea typeface="BiauKai" charset="-12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0332">
            <a:off x="3317373" y="116766"/>
            <a:ext cx="6527645" cy="646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1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6572" y="342900"/>
            <a:ext cx="4008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latin typeface="Times New Roman" pitchFamily="18" charset="0"/>
                <a:ea typeface="Times New Roman" charset="0"/>
                <a:cs typeface="Times New Roman" pitchFamily="18" charset="0"/>
              </a:rPr>
              <a:t>Picture </a:t>
            </a:r>
            <a:r>
              <a:rPr lang="en-US" altLang="zh-TW" sz="4800" dirty="0" smtClean="0">
                <a:latin typeface="Times New Roman" pitchFamily="18" charset="0"/>
                <a:ea typeface="BiauKai" charset="-120"/>
                <a:cs typeface="Times New Roman" pitchFamily="18" charset="0"/>
              </a:rPr>
              <a:t>2 </a:t>
            </a:r>
            <a:r>
              <a:rPr lang="en-US" altLang="zh-TW" sz="4800" dirty="0" smtClean="0">
                <a:latin typeface="Times New Roman" pitchFamily="18" charset="0"/>
                <a:ea typeface="BiauKai" charset="-120"/>
                <a:cs typeface="Times New Roman" pitchFamily="18" charset="0"/>
              </a:rPr>
              <a:t>(Hint)</a:t>
            </a:r>
            <a:endParaRPr lang="en-US" sz="4800" dirty="0">
              <a:latin typeface="Times New Roman" pitchFamily="18" charset="0"/>
              <a:ea typeface="BiauKai" charset="-12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561" y="250135"/>
            <a:ext cx="6277876" cy="621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7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6573" y="342900"/>
            <a:ext cx="2619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latin typeface="Times New Roman" pitchFamily="18" charset="0"/>
                <a:ea typeface="Times New Roman" charset="0"/>
                <a:cs typeface="Times New Roman" pitchFamily="18" charset="0"/>
              </a:rPr>
              <a:t>Picture </a:t>
            </a:r>
            <a:r>
              <a:rPr lang="en-US" altLang="zh-TW" sz="4800" dirty="0" smtClean="0">
                <a:latin typeface="Times New Roman" pitchFamily="18" charset="0"/>
                <a:ea typeface="BiauKai" charset="-120"/>
                <a:cs typeface="Times New Roman" pitchFamily="18" charset="0"/>
              </a:rPr>
              <a:t>3</a:t>
            </a:r>
            <a:endParaRPr lang="en-US" sz="4800" dirty="0">
              <a:latin typeface="Times New Roman" pitchFamily="18" charset="0"/>
              <a:ea typeface="BiauKai" charset="-12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4210">
            <a:off x="3277729" y="396823"/>
            <a:ext cx="5972102" cy="593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80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6572" y="342900"/>
            <a:ext cx="5916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latin typeface="Times New Roman" pitchFamily="18" charset="0"/>
                <a:ea typeface="Times New Roman" charset="0"/>
                <a:cs typeface="Times New Roman" pitchFamily="18" charset="0"/>
              </a:rPr>
              <a:t>Picture </a:t>
            </a:r>
            <a:r>
              <a:rPr lang="en-US" altLang="zh-TW" sz="4800" dirty="0" smtClean="0">
                <a:latin typeface="Times New Roman" pitchFamily="18" charset="0"/>
                <a:ea typeface="BiauKai" charset="-120"/>
                <a:cs typeface="Times New Roman" pitchFamily="18" charset="0"/>
              </a:rPr>
              <a:t>3 </a:t>
            </a:r>
            <a:r>
              <a:rPr lang="en-US" altLang="zh-TW" sz="4800" dirty="0" smtClean="0">
                <a:latin typeface="Times New Roman" pitchFamily="18" charset="0"/>
                <a:ea typeface="BiauKai" charset="-120"/>
                <a:cs typeface="Times New Roman" pitchFamily="18" charset="0"/>
              </a:rPr>
              <a:t>(Hint)</a:t>
            </a:r>
            <a:endParaRPr lang="en-US" sz="4800" dirty="0">
              <a:latin typeface="Times New Roman" pitchFamily="18" charset="0"/>
              <a:ea typeface="BiauKai" charset="-12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244" y="520328"/>
            <a:ext cx="6102652" cy="60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5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6572" y="342900"/>
            <a:ext cx="2628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latin typeface="Times New Roman" pitchFamily="18" charset="0"/>
                <a:ea typeface="Times New Roman" charset="0"/>
                <a:cs typeface="Times New Roman" pitchFamily="18" charset="0"/>
              </a:rPr>
              <a:t>Picture </a:t>
            </a:r>
            <a:r>
              <a:rPr lang="en-US" altLang="zh-TW" sz="4800" dirty="0" smtClean="0">
                <a:latin typeface="Times New Roman" pitchFamily="18" charset="0"/>
                <a:ea typeface="BiauKai" charset="-120"/>
                <a:cs typeface="Times New Roman" pitchFamily="18" charset="0"/>
              </a:rPr>
              <a:t>4</a:t>
            </a:r>
            <a:endParaRPr lang="en-US" sz="4800" dirty="0">
              <a:latin typeface="Times New Roman" pitchFamily="18" charset="0"/>
              <a:ea typeface="BiauKai" charset="-12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25130">
            <a:off x="3297222" y="387336"/>
            <a:ext cx="5810990" cy="584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0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6573" y="342900"/>
            <a:ext cx="4366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latin typeface="Times New Roman" pitchFamily="18" charset="0"/>
                <a:ea typeface="Times New Roman" charset="0"/>
                <a:cs typeface="Times New Roman" pitchFamily="18" charset="0"/>
              </a:rPr>
              <a:t>Picture </a:t>
            </a:r>
            <a:r>
              <a:rPr lang="en-US" altLang="zh-TW" sz="4800" dirty="0" smtClean="0">
                <a:latin typeface="Times New Roman" pitchFamily="18" charset="0"/>
                <a:ea typeface="BiauKai" charset="-120"/>
                <a:cs typeface="Times New Roman" pitchFamily="18" charset="0"/>
              </a:rPr>
              <a:t>4 </a:t>
            </a:r>
            <a:r>
              <a:rPr lang="en-US" altLang="zh-TW" sz="4800" dirty="0" smtClean="0">
                <a:latin typeface="Times New Roman" pitchFamily="18" charset="0"/>
                <a:ea typeface="BiauKai" charset="-120"/>
                <a:cs typeface="Times New Roman" pitchFamily="18" charset="0"/>
              </a:rPr>
              <a:t>(Hint)</a:t>
            </a:r>
            <a:endParaRPr lang="en-US" sz="4800" dirty="0">
              <a:latin typeface="Times New Roman" pitchFamily="18" charset="0"/>
              <a:ea typeface="BiauKai" charset="-12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68" y="342900"/>
            <a:ext cx="5973076" cy="601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65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91" y="1023462"/>
            <a:ext cx="10127610" cy="57815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040" y="357815"/>
            <a:ext cx="5243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smtClean="0">
                <a:latin typeface="Times New Roman" charset="0"/>
                <a:ea typeface="Times New Roman" charset="0"/>
                <a:cs typeface="Times New Roman" charset="0"/>
              </a:rPr>
              <a:t>Question 2 (answer)</a:t>
            </a:r>
            <a:endParaRPr lang="en-US" sz="4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24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89252"/>
            <a:ext cx="10515600" cy="1470784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Times New Roman" charset="0"/>
                <a:ea typeface="Times New Roman" charset="0"/>
                <a:cs typeface="Times New Roman" charset="0"/>
              </a:rPr>
              <a:t>Question 3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806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2040" y="357815"/>
            <a:ext cx="3096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latin typeface="Times New Roman" charset="0"/>
                <a:ea typeface="Times New Roman" charset="0"/>
                <a:cs typeface="Times New Roman" charset="0"/>
              </a:rPr>
              <a:t>Question </a:t>
            </a:r>
            <a:r>
              <a:rPr lang="en-US" altLang="zh-TW" sz="48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endParaRPr lang="en-US" sz="4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74" y="648843"/>
            <a:ext cx="9298596" cy="598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29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5697">
            <a:off x="1714416" y="409461"/>
            <a:ext cx="3022686" cy="2976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8493453" y="409461"/>
            <a:ext cx="3070746" cy="3034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81145" y="3660696"/>
            <a:ext cx="3022686" cy="30805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>
            <a:off x="8457613" y="3745396"/>
            <a:ext cx="3142425" cy="30517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735" y="241215"/>
            <a:ext cx="2489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latin typeface="Times New Roman" charset="0"/>
                <a:ea typeface="Times New Roman" charset="0"/>
                <a:cs typeface="Times New Roman" charset="0"/>
              </a:rPr>
              <a:t>Picture 1</a:t>
            </a:r>
            <a:endParaRPr lang="en-US" sz="4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0593" y="240341"/>
            <a:ext cx="2489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latin typeface="Times New Roman" charset="0"/>
                <a:ea typeface="Times New Roman" charset="0"/>
                <a:cs typeface="Times New Roman" charset="0"/>
              </a:rPr>
              <a:t>Picture 2</a:t>
            </a:r>
            <a:endParaRPr lang="en-US" sz="4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554402"/>
            <a:ext cx="2489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latin typeface="Times New Roman" charset="0"/>
                <a:ea typeface="Times New Roman" charset="0"/>
                <a:cs typeface="Times New Roman" charset="0"/>
              </a:rPr>
              <a:t>Picture 3</a:t>
            </a:r>
            <a:endParaRPr lang="en-US" sz="4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68278" y="3554402"/>
            <a:ext cx="2489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latin typeface="Times New Roman" charset="0"/>
                <a:ea typeface="Times New Roman" charset="0"/>
                <a:cs typeface="Times New Roman" charset="0"/>
              </a:rPr>
              <a:t>Picture 4</a:t>
            </a:r>
            <a:endParaRPr lang="en-US" sz="4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0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6306">
            <a:off x="1609887" y="648042"/>
            <a:ext cx="3048893" cy="2911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37141" y="3601861"/>
            <a:ext cx="3136900" cy="30419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37935">
            <a:off x="6650508" y="3773204"/>
            <a:ext cx="2974213" cy="28674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35" y="241215"/>
            <a:ext cx="2489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latin typeface="Times New Roman" charset="0"/>
                <a:ea typeface="Times New Roman" charset="0"/>
                <a:cs typeface="Times New Roman" charset="0"/>
              </a:rPr>
              <a:t>Picture 1</a:t>
            </a:r>
            <a:endParaRPr lang="en-US" sz="4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848">
            <a:off x="6714134" y="392837"/>
            <a:ext cx="2964901" cy="29417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49845" y="240341"/>
            <a:ext cx="2489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latin typeface="Times New Roman" charset="0"/>
                <a:ea typeface="Times New Roman" charset="0"/>
                <a:cs typeface="Times New Roman" charset="0"/>
              </a:rPr>
              <a:t>Picture 2</a:t>
            </a:r>
            <a:endParaRPr lang="en-US" sz="4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554402"/>
            <a:ext cx="2489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latin typeface="Times New Roman" charset="0"/>
                <a:ea typeface="Times New Roman" charset="0"/>
                <a:cs typeface="Times New Roman" charset="0"/>
              </a:rPr>
              <a:t>Picture 3</a:t>
            </a:r>
            <a:endParaRPr lang="en-US" sz="4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57530" y="3554402"/>
            <a:ext cx="2489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latin typeface="Times New Roman" charset="0"/>
                <a:ea typeface="Times New Roman" charset="0"/>
                <a:cs typeface="Times New Roman" charset="0"/>
              </a:rPr>
              <a:t>Picture 4</a:t>
            </a:r>
            <a:endParaRPr lang="en-US" sz="4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80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7" y="1536738"/>
            <a:ext cx="6775938" cy="4360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5697">
            <a:off x="6778584" y="1617670"/>
            <a:ext cx="2465754" cy="2428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9359629" y="1672001"/>
            <a:ext cx="2346999" cy="2319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00905" y="4253104"/>
            <a:ext cx="2221112" cy="22636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>
            <a:off x="9331818" y="4191086"/>
            <a:ext cx="2458667" cy="23876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2039" y="357815"/>
            <a:ext cx="11131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latin typeface="Times New Roman" charset="0"/>
                <a:ea typeface="Times New Roman" charset="0"/>
                <a:cs typeface="Times New Roman" charset="0"/>
              </a:rPr>
              <a:t>Question </a:t>
            </a:r>
            <a:r>
              <a:rPr lang="en-US" altLang="zh-TW" sz="48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endParaRPr lang="en-US" altLang="zh-HK" sz="4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0917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6573" y="342900"/>
            <a:ext cx="285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latin typeface="Times New Roman" pitchFamily="18" charset="0"/>
                <a:ea typeface="Times New Roman" charset="0"/>
                <a:cs typeface="Times New Roman" pitchFamily="18" charset="0"/>
              </a:rPr>
              <a:t>Picture </a:t>
            </a:r>
            <a:r>
              <a:rPr lang="en-US" altLang="zh-TW" sz="4800" dirty="0" smtClean="0">
                <a:latin typeface="Times New Roman" pitchFamily="18" charset="0"/>
                <a:ea typeface="BiauKai" charset="-120"/>
                <a:cs typeface="Times New Roman" pitchFamily="18" charset="0"/>
              </a:rPr>
              <a:t>1</a:t>
            </a:r>
            <a:endParaRPr lang="en-US" sz="4800" dirty="0">
              <a:latin typeface="Times New Roman" pitchFamily="18" charset="0"/>
              <a:ea typeface="BiauKai" charset="-12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5697">
            <a:off x="3337448" y="124615"/>
            <a:ext cx="6528559" cy="642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6572" y="342900"/>
            <a:ext cx="4000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latin typeface="Times New Roman" pitchFamily="18" charset="0"/>
                <a:ea typeface="Times New Roman" charset="0"/>
                <a:cs typeface="Times New Roman" pitchFamily="18" charset="0"/>
              </a:rPr>
              <a:t>Picture </a:t>
            </a:r>
            <a:r>
              <a:rPr lang="en-US" altLang="zh-TW" sz="4800" dirty="0" smtClean="0">
                <a:latin typeface="Times New Roman" pitchFamily="18" charset="0"/>
                <a:ea typeface="BiauKai" charset="-120"/>
                <a:cs typeface="Times New Roman" pitchFamily="18" charset="0"/>
              </a:rPr>
              <a:t>1 </a:t>
            </a:r>
            <a:r>
              <a:rPr lang="en-US" altLang="zh-TW" sz="4800" dirty="0" smtClean="0">
                <a:latin typeface="Times New Roman" pitchFamily="18" charset="0"/>
                <a:ea typeface="BiauKai" charset="-120"/>
                <a:cs typeface="Times New Roman" pitchFamily="18" charset="0"/>
              </a:rPr>
              <a:t>(Hint)</a:t>
            </a:r>
            <a:endParaRPr lang="en-US" sz="4800" dirty="0">
              <a:latin typeface="Times New Roman" pitchFamily="18" charset="0"/>
              <a:ea typeface="BiauKai" charset="-12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537" y="342900"/>
            <a:ext cx="6289897" cy="619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6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6572" y="342900"/>
            <a:ext cx="2781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latin typeface="Times New Roman" pitchFamily="18" charset="0"/>
                <a:ea typeface="Times New Roman" charset="0"/>
                <a:cs typeface="Times New Roman" pitchFamily="18" charset="0"/>
              </a:rPr>
              <a:t>Picture </a:t>
            </a:r>
            <a:r>
              <a:rPr lang="en-US" altLang="zh-TW" sz="4800" dirty="0" smtClean="0">
                <a:latin typeface="Times New Roman" pitchFamily="18" charset="0"/>
                <a:ea typeface="BiauKai" charset="-120"/>
                <a:cs typeface="Times New Roman" pitchFamily="18" charset="0"/>
              </a:rPr>
              <a:t>2</a:t>
            </a:r>
            <a:endParaRPr lang="en-US" sz="4800" dirty="0">
              <a:latin typeface="Times New Roman" pitchFamily="18" charset="0"/>
              <a:ea typeface="BiauKai" charset="-12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3618013" y="240230"/>
            <a:ext cx="6288898" cy="62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6572" y="342900"/>
            <a:ext cx="4008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latin typeface="Times New Roman" pitchFamily="18" charset="0"/>
                <a:ea typeface="Times New Roman" charset="0"/>
                <a:cs typeface="Times New Roman" pitchFamily="18" charset="0"/>
              </a:rPr>
              <a:t>Picture </a:t>
            </a:r>
            <a:r>
              <a:rPr lang="en-US" altLang="zh-TW" sz="4800" dirty="0" smtClean="0">
                <a:latin typeface="Times New Roman" pitchFamily="18" charset="0"/>
                <a:ea typeface="BiauKai" charset="-120"/>
                <a:cs typeface="Times New Roman" pitchFamily="18" charset="0"/>
              </a:rPr>
              <a:t>2 </a:t>
            </a:r>
            <a:r>
              <a:rPr lang="en-US" altLang="zh-TW" sz="4800" dirty="0">
                <a:latin typeface="Times New Roman" pitchFamily="18" charset="0"/>
                <a:ea typeface="BiauKai" charset="-120"/>
                <a:cs typeface="Times New Roman" pitchFamily="18" charset="0"/>
              </a:rPr>
              <a:t>(Hint)</a:t>
            </a:r>
            <a:endParaRPr lang="en-US" sz="4800" dirty="0">
              <a:latin typeface="Times New Roman" pitchFamily="18" charset="0"/>
              <a:ea typeface="BiauKai" charset="-12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375" y="342900"/>
            <a:ext cx="6263329" cy="619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3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6572" y="342900"/>
            <a:ext cx="2933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latin typeface="Times New Roman" pitchFamily="18" charset="0"/>
                <a:ea typeface="Times New Roman" charset="0"/>
                <a:cs typeface="Times New Roman" pitchFamily="18" charset="0"/>
              </a:rPr>
              <a:t>Picture </a:t>
            </a:r>
            <a:r>
              <a:rPr lang="en-US" altLang="zh-TW" sz="4800" dirty="0" smtClean="0">
                <a:latin typeface="Times New Roman" pitchFamily="18" charset="0"/>
                <a:ea typeface="BiauKai" charset="-120"/>
                <a:cs typeface="Times New Roman" pitchFamily="18" charset="0"/>
              </a:rPr>
              <a:t>3</a:t>
            </a:r>
            <a:endParaRPr lang="en-US" sz="4800" dirty="0">
              <a:latin typeface="Times New Roman" pitchFamily="18" charset="0"/>
              <a:ea typeface="BiauKai" charset="-12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7860" y="91303"/>
            <a:ext cx="6387576" cy="65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6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6572" y="342900"/>
            <a:ext cx="5916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latin typeface="Times New Roman" pitchFamily="18" charset="0"/>
                <a:ea typeface="Times New Roman" charset="0"/>
                <a:cs typeface="Times New Roman" pitchFamily="18" charset="0"/>
              </a:rPr>
              <a:t>Picture </a:t>
            </a:r>
            <a:r>
              <a:rPr lang="en-US" altLang="zh-TW" sz="4800" dirty="0" smtClean="0">
                <a:latin typeface="Times New Roman" pitchFamily="18" charset="0"/>
                <a:ea typeface="BiauKai" charset="-120"/>
                <a:cs typeface="Times New Roman" pitchFamily="18" charset="0"/>
              </a:rPr>
              <a:t>3 </a:t>
            </a:r>
            <a:r>
              <a:rPr lang="en-US" altLang="zh-TW" sz="4800" dirty="0">
                <a:latin typeface="Times New Roman" pitchFamily="18" charset="0"/>
                <a:ea typeface="BiauKai" charset="-120"/>
                <a:cs typeface="Times New Roman" pitchFamily="18" charset="0"/>
              </a:rPr>
              <a:t>(Hint)</a:t>
            </a:r>
            <a:endParaRPr lang="en-US" sz="4800" dirty="0">
              <a:latin typeface="Times New Roman" pitchFamily="18" charset="0"/>
              <a:ea typeface="BiauKai" charset="-12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946" y="342900"/>
            <a:ext cx="6278127" cy="639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040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6573" y="342900"/>
            <a:ext cx="3058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latin typeface="Times New Roman" pitchFamily="18" charset="0"/>
                <a:ea typeface="Times New Roman" charset="0"/>
                <a:cs typeface="Times New Roman" pitchFamily="18" charset="0"/>
              </a:rPr>
              <a:t>Picture </a:t>
            </a:r>
            <a:r>
              <a:rPr lang="en-US" altLang="zh-TW" sz="4800" dirty="0" smtClean="0">
                <a:latin typeface="Times New Roman" pitchFamily="18" charset="0"/>
                <a:ea typeface="BiauKai" charset="-120"/>
                <a:cs typeface="Times New Roman" pitchFamily="18" charset="0"/>
              </a:rPr>
              <a:t>4</a:t>
            </a:r>
            <a:endParaRPr lang="en-US" sz="4800" dirty="0">
              <a:latin typeface="Times New Roman" pitchFamily="18" charset="0"/>
              <a:ea typeface="BiauKai" charset="-12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>
            <a:off x="3125752" y="237726"/>
            <a:ext cx="6582748" cy="639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545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6573" y="342900"/>
            <a:ext cx="4366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latin typeface="Times New Roman" pitchFamily="18" charset="0"/>
                <a:ea typeface="Times New Roman" charset="0"/>
                <a:cs typeface="Times New Roman" pitchFamily="18" charset="0"/>
              </a:rPr>
              <a:t>Picture </a:t>
            </a:r>
            <a:r>
              <a:rPr lang="en-US" altLang="zh-TW" sz="4800" dirty="0" smtClean="0">
                <a:latin typeface="Times New Roman" pitchFamily="18" charset="0"/>
                <a:ea typeface="BiauKai" charset="-120"/>
                <a:cs typeface="Times New Roman" pitchFamily="18" charset="0"/>
              </a:rPr>
              <a:t>4 </a:t>
            </a:r>
            <a:r>
              <a:rPr lang="en-US" altLang="zh-TW" sz="4800" dirty="0">
                <a:latin typeface="Times New Roman" pitchFamily="18" charset="0"/>
                <a:ea typeface="BiauKai" charset="-120"/>
                <a:cs typeface="Times New Roman" pitchFamily="18" charset="0"/>
              </a:rPr>
              <a:t>(Hint)</a:t>
            </a:r>
            <a:endParaRPr lang="en-US" sz="4800" dirty="0">
              <a:latin typeface="Times New Roman" pitchFamily="18" charset="0"/>
              <a:ea typeface="BiauKai" charset="-12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29" y="342900"/>
            <a:ext cx="6646062" cy="645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295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00" y="927652"/>
            <a:ext cx="9009610" cy="59303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039" y="357815"/>
            <a:ext cx="5123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smtClean="0">
                <a:latin typeface="Times New Roman" charset="0"/>
                <a:ea typeface="Times New Roman" charset="0"/>
                <a:cs typeface="Times New Roman" charset="0"/>
              </a:rPr>
              <a:t>Question 3 (answer)</a:t>
            </a:r>
            <a:endParaRPr lang="en-US" sz="4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560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6306">
            <a:off x="7488025" y="1830545"/>
            <a:ext cx="1856818" cy="17734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16746" y="3968060"/>
            <a:ext cx="2021181" cy="1960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37935">
            <a:off x="9686797" y="4044607"/>
            <a:ext cx="1977951" cy="19069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13" y="1435250"/>
            <a:ext cx="6940124" cy="40325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848">
            <a:off x="9720554" y="1814315"/>
            <a:ext cx="1820104" cy="18059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2040" y="357815"/>
            <a:ext cx="10701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latin typeface="Times New Roman" charset="0"/>
                <a:ea typeface="Times New Roman" charset="0"/>
                <a:cs typeface="Times New Roman" charset="0"/>
              </a:rPr>
              <a:t>Question </a:t>
            </a:r>
            <a:r>
              <a:rPr lang="en-US" altLang="zh-TW" sz="48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4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708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3564" y="356152"/>
            <a:ext cx="2683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latin typeface="Times New Roman" charset="0"/>
                <a:ea typeface="Times New Roman" charset="0"/>
                <a:cs typeface="Times New Roman" charset="0"/>
              </a:rPr>
              <a:t>Picture 1</a:t>
            </a:r>
            <a:endParaRPr lang="en-US" sz="4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6306">
            <a:off x="2770227" y="156000"/>
            <a:ext cx="6408045" cy="612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2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073" y="472209"/>
            <a:ext cx="6207945" cy="59292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564" y="356152"/>
            <a:ext cx="26832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latin typeface="Times New Roman" charset="0"/>
                <a:ea typeface="Times New Roman" charset="0"/>
                <a:cs typeface="Times New Roman" charset="0"/>
              </a:rPr>
              <a:t>Picture 1</a:t>
            </a:r>
            <a:br>
              <a:rPr lang="en-US" altLang="zh-TW" sz="4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zh-TW" sz="4800" dirty="0" smtClean="0">
                <a:latin typeface="Times New Roman" charset="0"/>
                <a:ea typeface="Times New Roman" charset="0"/>
                <a:cs typeface="Times New Roman" charset="0"/>
              </a:rPr>
              <a:t>(Hint)</a:t>
            </a:r>
            <a:endParaRPr lang="en-US" sz="4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2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848">
            <a:off x="2922711" y="281105"/>
            <a:ext cx="6143149" cy="60952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564" y="356152"/>
            <a:ext cx="2683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latin typeface="Times New Roman" charset="0"/>
                <a:ea typeface="Times New Roman" charset="0"/>
                <a:cs typeface="Times New Roman" charset="0"/>
              </a:rPr>
              <a:t>Picture 2</a:t>
            </a:r>
            <a:endParaRPr lang="en-US" sz="4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42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24" y="758398"/>
            <a:ext cx="5714828" cy="56702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564" y="356152"/>
            <a:ext cx="26832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latin typeface="Times New Roman" charset="0"/>
                <a:ea typeface="Times New Roman" charset="0"/>
                <a:cs typeface="Times New Roman" charset="0"/>
              </a:rPr>
              <a:t>Picture 2</a:t>
            </a:r>
            <a:br>
              <a:rPr lang="en-US" altLang="zh-TW" sz="4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zh-TW" sz="4800" dirty="0" smtClean="0">
                <a:latin typeface="Times New Roman" charset="0"/>
                <a:ea typeface="Times New Roman" charset="0"/>
                <a:cs typeface="Times New Roman" charset="0"/>
              </a:rPr>
              <a:t>(Hint)</a:t>
            </a:r>
            <a:endParaRPr lang="en-US" sz="4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3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3228" y="-211607"/>
            <a:ext cx="7055924" cy="68424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564" y="356152"/>
            <a:ext cx="2683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latin typeface="Times New Roman" charset="0"/>
                <a:ea typeface="Times New Roman" charset="0"/>
                <a:cs typeface="Times New Roman" charset="0"/>
              </a:rPr>
              <a:t>Picture 3</a:t>
            </a:r>
            <a:endParaRPr lang="en-US" sz="4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455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130</Words>
  <Application>Microsoft Office PowerPoint</Application>
  <PresentationFormat>自訂</PresentationFormat>
  <Paragraphs>48</Paragraphs>
  <Slides>39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0" baseType="lpstr">
      <vt:lpstr>Office Theme</vt:lpstr>
      <vt:lpstr>Circles in Figure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Question 2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Question 3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垂直和平行</dc:title>
  <dc:creator>hctsang1</dc:creator>
  <cp:lastModifiedBy>FONG, Chong-sun Martin</cp:lastModifiedBy>
  <cp:revision>137</cp:revision>
  <cp:lastPrinted>2016-11-08T05:33:57Z</cp:lastPrinted>
  <dcterms:created xsi:type="dcterms:W3CDTF">2016-11-03T03:38:01Z</dcterms:created>
  <dcterms:modified xsi:type="dcterms:W3CDTF">2018-12-11T09:11:58Z</dcterms:modified>
</cp:coreProperties>
</file>