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7" r:id="rId9"/>
    <p:sldId id="269" r:id="rId10"/>
    <p:sldId id="268" r:id="rId11"/>
    <p:sldId id="270" r:id="rId12"/>
    <p:sldId id="271" r:id="rId13"/>
    <p:sldId id="272" r:id="rId14"/>
    <p:sldId id="273" r:id="rId15"/>
    <p:sldId id="275" r:id="rId16"/>
    <p:sldId id="274" r:id="rId17"/>
    <p:sldId id="277" r:id="rId18"/>
    <p:sldId id="278" r:id="rId19"/>
    <p:sldId id="279" r:id="rId20"/>
    <p:sldId id="296" r:id="rId21"/>
    <p:sldId id="281" r:id="rId22"/>
    <p:sldId id="282" r:id="rId23"/>
    <p:sldId id="286" r:id="rId24"/>
    <p:sldId id="289" r:id="rId25"/>
    <p:sldId id="284" r:id="rId26"/>
    <p:sldId id="287" r:id="rId27"/>
    <p:sldId id="285" r:id="rId28"/>
    <p:sldId id="288" r:id="rId29"/>
    <p:sldId id="290" r:id="rId30"/>
    <p:sldId id="291" r:id="rId31"/>
    <p:sldId id="293" r:id="rId32"/>
    <p:sldId id="294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391"/>
    <p:restoredTop sz="94704"/>
  </p:normalViewPr>
  <p:slideViewPr>
    <p:cSldViewPr snapToGrid="0" snapToObjects="1">
      <p:cViewPr varScale="1">
        <p:scale>
          <a:sx n="85" d="100"/>
          <a:sy n="85" d="100"/>
        </p:scale>
        <p:origin x="-590" y="-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CF6DB-A2F9-5C4A-817B-F1AD99714D7D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160E8-68C5-A94C-A8B6-5F3FF109C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702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CF6DB-A2F9-5C4A-817B-F1AD99714D7D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160E8-68C5-A94C-A8B6-5F3FF109C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593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CF6DB-A2F9-5C4A-817B-F1AD99714D7D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160E8-68C5-A94C-A8B6-5F3FF109C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304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CF6DB-A2F9-5C4A-817B-F1AD99714D7D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160E8-68C5-A94C-A8B6-5F3FF109C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7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CF6DB-A2F9-5C4A-817B-F1AD99714D7D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160E8-68C5-A94C-A8B6-5F3FF109C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192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CF6DB-A2F9-5C4A-817B-F1AD99714D7D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160E8-68C5-A94C-A8B6-5F3FF109C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25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CF6DB-A2F9-5C4A-817B-F1AD99714D7D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160E8-68C5-A94C-A8B6-5F3FF109C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09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CF6DB-A2F9-5C4A-817B-F1AD99714D7D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160E8-68C5-A94C-A8B6-5F3FF109C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401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CF6DB-A2F9-5C4A-817B-F1AD99714D7D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160E8-68C5-A94C-A8B6-5F3FF109C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957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CF6DB-A2F9-5C4A-817B-F1AD99714D7D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160E8-68C5-A94C-A8B6-5F3FF109C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425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CF6DB-A2F9-5C4A-817B-F1AD99714D7D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160E8-68C5-A94C-A8B6-5F3FF109C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456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ACF6DB-A2F9-5C4A-817B-F1AD99714D7D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160E8-68C5-A94C-A8B6-5F3FF109C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176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>
                <a:latin typeface="BiauKai" charset="-120"/>
                <a:ea typeface="BiauKai" charset="-120"/>
                <a:cs typeface="BiauKai" charset="-120"/>
              </a:rPr>
              <a:t>How to Draw on Grid?</a:t>
            </a:r>
            <a:endParaRPr lang="en-US" dirty="0">
              <a:latin typeface="BiauKai" charset="-120"/>
              <a:ea typeface="BiauKai" charset="-120"/>
              <a:cs typeface="BiauKai" charset="-12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043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5x5%20gri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8930" y="1690688"/>
            <a:ext cx="4374870" cy="437487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3" name="Straight Connector 32"/>
          <p:cNvCxnSpPr/>
          <p:nvPr/>
        </p:nvCxnSpPr>
        <p:spPr>
          <a:xfrm flipV="1">
            <a:off x="7079673" y="1787236"/>
            <a:ext cx="4184072" cy="4170219"/>
          </a:xfrm>
          <a:prstGeom prst="line">
            <a:avLst/>
          </a:prstGeom>
          <a:ln w="25400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8" name="Picture 2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601501">
            <a:off x="5095391" y="634295"/>
            <a:ext cx="6866030" cy="686603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BiauKai" charset="-120"/>
                <a:ea typeface="BiauKai" charset="-120"/>
                <a:cs typeface="BiauKai" charset="-120"/>
              </a:rPr>
              <a:t>2</a:t>
            </a:r>
            <a:r>
              <a:rPr lang="en-US" altLang="zh-TW" baseline="30000" dirty="0">
                <a:latin typeface="BiauKai" charset="-120"/>
                <a:ea typeface="BiauKai" charset="-120"/>
                <a:cs typeface="BiauKai" charset="-120"/>
              </a:rPr>
              <a:t>nd</a:t>
            </a:r>
            <a:r>
              <a:rPr lang="en-US" altLang="zh-TW" dirty="0">
                <a:latin typeface="BiauKai" charset="-120"/>
                <a:ea typeface="BiauKai" charset="-120"/>
                <a:cs typeface="BiauKai" charset="-120"/>
              </a:rPr>
              <a:t> Line</a:t>
            </a:r>
            <a:endParaRPr lang="en-US" dirty="0">
              <a:latin typeface="BiauKai" charset="-120"/>
              <a:ea typeface="BiauKai" charset="-120"/>
              <a:cs typeface="BiauKai" charset="-12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6894391" y="5754474"/>
            <a:ext cx="361267" cy="365145"/>
            <a:chOff x="9933616" y="1779672"/>
            <a:chExt cx="361267" cy="36514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9938871" y="1779672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 flipV="1">
              <a:off x="9933616" y="1790183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838200" y="1690688"/>
            <a:ext cx="4452992" cy="4452992"/>
            <a:chOff x="3729311" y="1690688"/>
            <a:chExt cx="4733377" cy="4733377"/>
          </a:xfrm>
        </p:grpSpPr>
        <p:pic>
          <p:nvPicPr>
            <p:cNvPr id="23" name="Picture 22" descr="5x5%20grid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29311" y="1690688"/>
              <a:ext cx="4733377" cy="4733377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25" name="Straight Connector 24"/>
            <p:cNvCxnSpPr/>
            <p:nvPr/>
          </p:nvCxnSpPr>
          <p:spPr>
            <a:xfrm flipV="1">
              <a:off x="3849492" y="5175936"/>
              <a:ext cx="4473401" cy="1120853"/>
            </a:xfrm>
            <a:prstGeom prst="line">
              <a:avLst/>
            </a:prstGeom>
            <a:ln w="254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V="1">
              <a:off x="3862847" y="4054247"/>
              <a:ext cx="4473403" cy="2242542"/>
            </a:xfrm>
            <a:prstGeom prst="line">
              <a:avLst/>
            </a:prstGeom>
            <a:ln w="254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V="1">
              <a:off x="3862847" y="1824222"/>
              <a:ext cx="4477072" cy="4459737"/>
            </a:xfrm>
            <a:prstGeom prst="line">
              <a:avLst/>
            </a:prstGeom>
            <a:ln w="254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V="1">
              <a:off x="3862847" y="2932558"/>
              <a:ext cx="4472567" cy="336506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9" name="Group 28"/>
          <p:cNvGrpSpPr/>
          <p:nvPr/>
        </p:nvGrpSpPr>
        <p:grpSpPr>
          <a:xfrm>
            <a:off x="11076678" y="2651106"/>
            <a:ext cx="361267" cy="365145"/>
            <a:chOff x="9933616" y="1779672"/>
            <a:chExt cx="361267" cy="365145"/>
          </a:xfrm>
        </p:grpSpPr>
        <p:cxnSp>
          <p:nvCxnSpPr>
            <p:cNvPr id="30" name="Straight Connector 29"/>
            <p:cNvCxnSpPr/>
            <p:nvPr/>
          </p:nvCxnSpPr>
          <p:spPr>
            <a:xfrm flipV="1">
              <a:off x="9938871" y="1779672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flipH="1" flipV="1">
              <a:off x="9933616" y="1790183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2" name="TextBox 31"/>
          <p:cNvSpPr txBox="1"/>
          <p:nvPr/>
        </p:nvSpPr>
        <p:spPr>
          <a:xfrm>
            <a:off x="10304064" y="3346511"/>
            <a:ext cx="27374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BiauKai" charset="-120"/>
                <a:ea typeface="BiauKai" charset="-120"/>
                <a:cs typeface="BiauKai" charset="-120"/>
              </a:rPr>
              <a:t>Point 2</a:t>
            </a:r>
            <a:endParaRPr lang="en-US" sz="4000" dirty="0">
              <a:latin typeface="BiauKai" charset="-120"/>
              <a:ea typeface="BiauKai" charset="-120"/>
              <a:cs typeface="BiauKai" charset="-120"/>
            </a:endParaRP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348564">
            <a:off x="9370584" y="348952"/>
            <a:ext cx="2338901" cy="2338901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7308259" y="5940455"/>
            <a:ext cx="35216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dirty="0" smtClean="0">
                <a:latin typeface="BiauKai" charset="-120"/>
                <a:ea typeface="BiauKai" charset="-120"/>
                <a:cs typeface="BiauKai" charset="-120"/>
              </a:rPr>
              <a:t>Point 1</a:t>
            </a:r>
            <a:endParaRPr lang="en-US" sz="4000" dirty="0">
              <a:latin typeface="BiauKai" charset="-120"/>
              <a:ea typeface="BiauKai" charset="-120"/>
              <a:cs typeface="BiauKai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33768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3.7037E-6 L -0.34336 0.45694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174" y="228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29" descr="5x5%20gri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8930" y="1690688"/>
            <a:ext cx="4374870" cy="437487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BiauKai" charset="-120"/>
                <a:ea typeface="BiauKai" charset="-120"/>
                <a:cs typeface="BiauKai" charset="-120"/>
              </a:rPr>
              <a:t>2</a:t>
            </a:r>
            <a:r>
              <a:rPr lang="en-US" altLang="zh-TW" baseline="30000" dirty="0">
                <a:latin typeface="BiauKai" charset="-120"/>
                <a:ea typeface="BiauKai" charset="-120"/>
                <a:cs typeface="BiauKai" charset="-120"/>
              </a:rPr>
              <a:t>nd</a:t>
            </a:r>
            <a:r>
              <a:rPr lang="en-US" altLang="zh-TW" dirty="0">
                <a:latin typeface="BiauKai" charset="-120"/>
                <a:ea typeface="BiauKai" charset="-120"/>
                <a:cs typeface="BiauKai" charset="-120"/>
              </a:rPr>
              <a:t> Line</a:t>
            </a:r>
            <a:endParaRPr lang="en-US" dirty="0">
              <a:latin typeface="BiauKai" charset="-120"/>
              <a:ea typeface="BiauKai" charset="-120"/>
              <a:cs typeface="BiauKai" charset="-120"/>
            </a:endParaRPr>
          </a:p>
        </p:txBody>
      </p:sp>
      <p:pic>
        <p:nvPicPr>
          <p:cNvPr id="23" name="Picture 22" descr="5x5%20gri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690688"/>
            <a:ext cx="4452992" cy="445299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5" name="Straight Connector 24"/>
          <p:cNvCxnSpPr/>
          <p:nvPr/>
        </p:nvCxnSpPr>
        <p:spPr>
          <a:xfrm flipV="1">
            <a:off x="951262" y="4969485"/>
            <a:ext cx="4208416" cy="1054458"/>
          </a:xfrm>
          <a:prstGeom prst="line">
            <a:avLst/>
          </a:prstGeom>
          <a:ln w="25400"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963826" y="3914240"/>
            <a:ext cx="4208418" cy="2109703"/>
          </a:xfrm>
          <a:prstGeom prst="line">
            <a:avLst/>
          </a:prstGeom>
          <a:ln w="25400"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963826" y="1816312"/>
            <a:ext cx="4211869" cy="4195561"/>
          </a:xfrm>
          <a:prstGeom prst="line">
            <a:avLst/>
          </a:prstGeom>
          <a:ln w="25400"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7082971" y="1814286"/>
            <a:ext cx="4158343" cy="4136571"/>
          </a:xfrm>
          <a:prstGeom prst="line">
            <a:avLst/>
          </a:prstGeom>
          <a:ln w="25400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7090229" y="2844801"/>
            <a:ext cx="4151085" cy="311331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187130" y="982802"/>
            <a:ext cx="40048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dirty="0">
                <a:latin typeface="BiauKai" charset="-120"/>
                <a:ea typeface="BiauKai" charset="-120"/>
                <a:cs typeface="BiauKai" charset="-120"/>
              </a:rPr>
              <a:t>2 lines </a:t>
            </a:r>
            <a:r>
              <a:rPr lang="en-US" altLang="zh-TW" sz="4000" dirty="0" smtClean="0">
                <a:latin typeface="BiauKai" charset="-120"/>
                <a:ea typeface="BiauKai" charset="-120"/>
                <a:cs typeface="BiauKai" charset="-120"/>
              </a:rPr>
              <a:t>completed</a:t>
            </a:r>
            <a:r>
              <a:rPr lang="en-US" altLang="zh-TW" sz="4000" dirty="0">
                <a:latin typeface="BiauKai" charset="-120"/>
                <a:ea typeface="BiauKai" charset="-120"/>
                <a:cs typeface="BiauKai" charset="-120"/>
              </a:rPr>
              <a:t>!</a:t>
            </a:r>
            <a:endParaRPr lang="en-US" sz="4000" dirty="0">
              <a:latin typeface="BiauKai" charset="-120"/>
              <a:ea typeface="BiauKai" charset="-120"/>
              <a:cs typeface="BiauKai" charset="-120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flipV="1">
            <a:off x="963826" y="2858995"/>
            <a:ext cx="4207631" cy="316573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9777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5x5%20gri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8930" y="1690688"/>
            <a:ext cx="4374870" cy="437487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BiauKai" charset="-120"/>
                <a:ea typeface="BiauKai" charset="-120"/>
                <a:cs typeface="BiauKai" charset="-120"/>
              </a:rPr>
              <a:t>3</a:t>
            </a:r>
            <a:r>
              <a:rPr lang="en-US" altLang="zh-TW" baseline="30000" dirty="0">
                <a:latin typeface="BiauKai" charset="-120"/>
                <a:ea typeface="BiauKai" charset="-120"/>
                <a:cs typeface="BiauKai" charset="-120"/>
              </a:rPr>
              <a:t>r</a:t>
            </a:r>
            <a:r>
              <a:rPr lang="en-US" altLang="zh-TW" baseline="30000" dirty="0" smtClean="0">
                <a:latin typeface="BiauKai" charset="-120"/>
                <a:ea typeface="BiauKai" charset="-120"/>
                <a:cs typeface="BiauKai" charset="-120"/>
              </a:rPr>
              <a:t>d</a:t>
            </a:r>
            <a:r>
              <a:rPr lang="en-US" altLang="zh-TW" dirty="0" smtClean="0">
                <a:latin typeface="BiauKai" charset="-120"/>
                <a:ea typeface="BiauKai" charset="-120"/>
                <a:cs typeface="BiauKai" charset="-120"/>
              </a:rPr>
              <a:t> </a:t>
            </a:r>
            <a:r>
              <a:rPr lang="en-US" altLang="zh-TW" dirty="0">
                <a:latin typeface="BiauKai" charset="-120"/>
                <a:ea typeface="BiauKai" charset="-120"/>
                <a:cs typeface="BiauKai" charset="-120"/>
              </a:rPr>
              <a:t>Line</a:t>
            </a:r>
            <a:endParaRPr lang="en-US" dirty="0">
              <a:latin typeface="BiauKai" charset="-120"/>
              <a:ea typeface="BiauKai" charset="-120"/>
              <a:cs typeface="BiauKai" charset="-12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838200" y="1690688"/>
            <a:ext cx="4452992" cy="4452992"/>
            <a:chOff x="3729311" y="1690688"/>
            <a:chExt cx="4733377" cy="4733377"/>
          </a:xfrm>
        </p:grpSpPr>
        <p:pic>
          <p:nvPicPr>
            <p:cNvPr id="5" name="Picture 4" descr="5x5%20grid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29311" y="1690688"/>
              <a:ext cx="4733377" cy="4733377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7" name="Straight Connector 6"/>
            <p:cNvCxnSpPr/>
            <p:nvPr/>
          </p:nvCxnSpPr>
          <p:spPr>
            <a:xfrm flipV="1">
              <a:off x="3862847" y="2932558"/>
              <a:ext cx="4472567" cy="3365067"/>
            </a:xfrm>
            <a:prstGeom prst="line">
              <a:avLst/>
            </a:prstGeom>
            <a:ln w="254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flipV="1">
              <a:off x="3849492" y="5175936"/>
              <a:ext cx="4473401" cy="1120853"/>
            </a:xfrm>
            <a:prstGeom prst="line">
              <a:avLst/>
            </a:prstGeom>
            <a:ln w="254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flipV="1">
              <a:off x="3862847" y="1824222"/>
              <a:ext cx="4477072" cy="4459737"/>
            </a:xfrm>
            <a:prstGeom prst="line">
              <a:avLst/>
            </a:prstGeom>
            <a:ln w="254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V="1">
              <a:off x="3862847" y="4054247"/>
              <a:ext cx="4473403" cy="224254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0" name="Straight Connector 9"/>
          <p:cNvCxnSpPr/>
          <p:nvPr/>
        </p:nvCxnSpPr>
        <p:spPr>
          <a:xfrm flipV="1">
            <a:off x="7079673" y="1787236"/>
            <a:ext cx="4184072" cy="4170219"/>
          </a:xfrm>
          <a:prstGeom prst="line">
            <a:avLst/>
          </a:prstGeom>
          <a:ln w="25400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Down Arrow 14"/>
          <p:cNvSpPr/>
          <p:nvPr/>
        </p:nvSpPr>
        <p:spPr>
          <a:xfrm rot="4893722">
            <a:off x="5295361" y="2964885"/>
            <a:ext cx="1413164" cy="15382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7090229" y="2844801"/>
            <a:ext cx="4151085" cy="3113313"/>
          </a:xfrm>
          <a:prstGeom prst="line">
            <a:avLst/>
          </a:prstGeom>
          <a:ln w="25400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7663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5x5%20gri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8930" y="1690688"/>
            <a:ext cx="4374870" cy="437487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BiauKai" charset="-120"/>
                <a:ea typeface="BiauKai" charset="-120"/>
                <a:cs typeface="BiauKai" charset="-120"/>
              </a:rPr>
              <a:t>3</a:t>
            </a:r>
            <a:r>
              <a:rPr lang="en-US" altLang="zh-TW" baseline="30000" dirty="0">
                <a:latin typeface="BiauKai" charset="-120"/>
                <a:ea typeface="BiauKai" charset="-120"/>
                <a:cs typeface="BiauKai" charset="-120"/>
              </a:rPr>
              <a:t>rd</a:t>
            </a:r>
            <a:r>
              <a:rPr lang="en-US" altLang="zh-TW" dirty="0">
                <a:latin typeface="BiauKai" charset="-120"/>
                <a:ea typeface="BiauKai" charset="-120"/>
                <a:cs typeface="BiauKai" charset="-120"/>
              </a:rPr>
              <a:t> Line</a:t>
            </a:r>
            <a:endParaRPr lang="en-US" dirty="0">
              <a:latin typeface="BiauKai" charset="-120"/>
              <a:ea typeface="BiauKai" charset="-120"/>
              <a:cs typeface="BiauKai" charset="-12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454526" y="489282"/>
            <a:ext cx="27374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dirty="0" smtClean="0">
                <a:latin typeface="BiauKai" charset="-120"/>
                <a:ea typeface="BiauKai" charset="-120"/>
                <a:cs typeface="BiauKai" charset="-120"/>
              </a:rPr>
              <a:t>From here</a:t>
            </a:r>
            <a:endParaRPr lang="en-US" sz="4000" dirty="0">
              <a:latin typeface="BiauKai" charset="-120"/>
              <a:ea typeface="BiauKai" charset="-120"/>
              <a:cs typeface="BiauKai" charset="-12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308260" y="5940455"/>
            <a:ext cx="27374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dirty="0" smtClean="0">
                <a:latin typeface="BiauKai" charset="-120"/>
                <a:ea typeface="BiauKai" charset="-120"/>
                <a:cs typeface="BiauKai" charset="-120"/>
              </a:rPr>
              <a:t>Point 1</a:t>
            </a:r>
            <a:endParaRPr lang="en-US" sz="4000" dirty="0">
              <a:latin typeface="BiauKai" charset="-120"/>
              <a:ea typeface="BiauKai" charset="-120"/>
              <a:cs typeface="BiauKai" charset="-12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741952" y="1050744"/>
            <a:ext cx="2737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dirty="0" smtClean="0">
                <a:latin typeface="BiauKai" charset="-120"/>
                <a:ea typeface="BiauKai" charset="-120"/>
                <a:cs typeface="BiauKai" charset="-120"/>
              </a:rPr>
              <a:t>go down</a:t>
            </a:r>
            <a:br>
              <a:rPr lang="en-US" altLang="zh-TW" sz="4000" dirty="0" smtClean="0">
                <a:latin typeface="BiauKai" charset="-120"/>
                <a:ea typeface="BiauKai" charset="-120"/>
                <a:cs typeface="BiauKai" charset="-120"/>
              </a:rPr>
            </a:br>
            <a:r>
              <a:rPr lang="en-US" altLang="zh-TW" sz="4000" dirty="0" smtClean="0">
                <a:solidFill>
                  <a:srgbClr val="FF0000"/>
                </a:solidFill>
                <a:latin typeface="BiauKai" charset="-120"/>
                <a:ea typeface="BiauKai" charset="-120"/>
                <a:cs typeface="BiauKai" charset="-120"/>
              </a:rPr>
              <a:t>2</a:t>
            </a:r>
            <a:r>
              <a:rPr lang="en-US" altLang="zh-TW" sz="4000" dirty="0" smtClean="0">
                <a:latin typeface="BiauKai" charset="-120"/>
                <a:ea typeface="BiauKai" charset="-120"/>
                <a:cs typeface="BiauKai" charset="-120"/>
              </a:rPr>
              <a:t> squares</a:t>
            </a:r>
            <a:endParaRPr lang="en-US" sz="4000" dirty="0">
              <a:latin typeface="BiauKai" charset="-120"/>
              <a:ea typeface="BiauKai" charset="-120"/>
              <a:cs typeface="BiauKai" charset="-120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flipV="1">
            <a:off x="7079673" y="1787236"/>
            <a:ext cx="4184072" cy="4170219"/>
          </a:xfrm>
          <a:prstGeom prst="line">
            <a:avLst/>
          </a:prstGeom>
          <a:ln w="25400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7090229" y="2844801"/>
            <a:ext cx="4151085" cy="3113313"/>
          </a:xfrm>
          <a:prstGeom prst="line">
            <a:avLst/>
          </a:prstGeom>
          <a:ln w="25400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3" name="Group 22"/>
          <p:cNvGrpSpPr/>
          <p:nvPr/>
        </p:nvGrpSpPr>
        <p:grpSpPr>
          <a:xfrm>
            <a:off x="838200" y="1690688"/>
            <a:ext cx="4452992" cy="4452992"/>
            <a:chOff x="3729311" y="1690688"/>
            <a:chExt cx="4733377" cy="4733377"/>
          </a:xfrm>
        </p:grpSpPr>
        <p:pic>
          <p:nvPicPr>
            <p:cNvPr id="24" name="Picture 23" descr="5x5%20grid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29311" y="1690688"/>
              <a:ext cx="4733377" cy="4733377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25" name="Straight Connector 24"/>
            <p:cNvCxnSpPr/>
            <p:nvPr/>
          </p:nvCxnSpPr>
          <p:spPr>
            <a:xfrm flipV="1">
              <a:off x="3862847" y="2932558"/>
              <a:ext cx="4472567" cy="3365067"/>
            </a:xfrm>
            <a:prstGeom prst="line">
              <a:avLst/>
            </a:prstGeom>
            <a:ln w="254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V="1">
              <a:off x="3849492" y="5175936"/>
              <a:ext cx="4473401" cy="1120853"/>
            </a:xfrm>
            <a:prstGeom prst="line">
              <a:avLst/>
            </a:prstGeom>
            <a:ln w="254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V="1">
              <a:off x="3862847" y="4054247"/>
              <a:ext cx="4473403" cy="224254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flipV="1">
              <a:off x="3862847" y="1824222"/>
              <a:ext cx="4477072" cy="4459737"/>
            </a:xfrm>
            <a:prstGeom prst="line">
              <a:avLst/>
            </a:prstGeom>
            <a:ln w="254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>
            <a:off x="6894391" y="5754474"/>
            <a:ext cx="361267" cy="365145"/>
            <a:chOff x="9933616" y="1779672"/>
            <a:chExt cx="361267" cy="36514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9938871" y="1779672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 flipV="1">
              <a:off x="9933616" y="1790183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5" name="Group 14"/>
          <p:cNvGrpSpPr/>
          <p:nvPr/>
        </p:nvGrpSpPr>
        <p:grpSpPr>
          <a:xfrm>
            <a:off x="11076678" y="1606251"/>
            <a:ext cx="361267" cy="365145"/>
            <a:chOff x="9933616" y="1779672"/>
            <a:chExt cx="361267" cy="365145"/>
          </a:xfrm>
        </p:grpSpPr>
        <p:cxnSp>
          <p:nvCxnSpPr>
            <p:cNvPr id="11" name="Straight Connector 10"/>
            <p:cNvCxnSpPr/>
            <p:nvPr/>
          </p:nvCxnSpPr>
          <p:spPr>
            <a:xfrm flipV="1">
              <a:off x="9938871" y="1779672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H="1" flipV="1">
              <a:off x="9933616" y="1790183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6" name="Group 35"/>
          <p:cNvGrpSpPr/>
          <p:nvPr/>
        </p:nvGrpSpPr>
        <p:grpSpPr>
          <a:xfrm>
            <a:off x="795337" y="5825911"/>
            <a:ext cx="361267" cy="365145"/>
            <a:chOff x="9933616" y="1779672"/>
            <a:chExt cx="361267" cy="365145"/>
          </a:xfrm>
        </p:grpSpPr>
        <p:cxnSp>
          <p:nvCxnSpPr>
            <p:cNvPr id="37" name="Straight Connector 36"/>
            <p:cNvCxnSpPr/>
            <p:nvPr/>
          </p:nvCxnSpPr>
          <p:spPr>
            <a:xfrm flipV="1">
              <a:off x="9938871" y="1779672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flipH="1" flipV="1">
              <a:off x="9933616" y="1790183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9" name="Group 38"/>
          <p:cNvGrpSpPr/>
          <p:nvPr/>
        </p:nvGrpSpPr>
        <p:grpSpPr>
          <a:xfrm>
            <a:off x="4991912" y="3720801"/>
            <a:ext cx="361267" cy="365145"/>
            <a:chOff x="9933616" y="1779672"/>
            <a:chExt cx="361267" cy="365145"/>
          </a:xfrm>
        </p:grpSpPr>
        <p:cxnSp>
          <p:nvCxnSpPr>
            <p:cNvPr id="40" name="Straight Connector 39"/>
            <p:cNvCxnSpPr/>
            <p:nvPr/>
          </p:nvCxnSpPr>
          <p:spPr>
            <a:xfrm flipV="1">
              <a:off x="9938871" y="1779672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flipH="1" flipV="1">
              <a:off x="9933616" y="1790183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59794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3.7037E-7 L 0.00039 0.30347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" y="15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5x5%20gri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8930" y="1690688"/>
            <a:ext cx="4374870" cy="437487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6" name="Group 15"/>
          <p:cNvGrpSpPr/>
          <p:nvPr/>
        </p:nvGrpSpPr>
        <p:grpSpPr>
          <a:xfrm>
            <a:off x="6894391" y="5754474"/>
            <a:ext cx="361267" cy="365145"/>
            <a:chOff x="9933616" y="1779672"/>
            <a:chExt cx="361267" cy="36514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9938871" y="1779672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 flipV="1">
              <a:off x="9933616" y="1790183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5" name="Group 14"/>
          <p:cNvGrpSpPr/>
          <p:nvPr/>
        </p:nvGrpSpPr>
        <p:grpSpPr>
          <a:xfrm>
            <a:off x="11070609" y="3694344"/>
            <a:ext cx="361267" cy="365145"/>
            <a:chOff x="9933616" y="1779672"/>
            <a:chExt cx="361267" cy="365145"/>
          </a:xfrm>
        </p:grpSpPr>
        <p:cxnSp>
          <p:nvCxnSpPr>
            <p:cNvPr id="11" name="Straight Connector 10"/>
            <p:cNvCxnSpPr/>
            <p:nvPr/>
          </p:nvCxnSpPr>
          <p:spPr>
            <a:xfrm flipV="1">
              <a:off x="9938871" y="1779672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H="1" flipV="1">
              <a:off x="9933616" y="1790183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BiauKai" charset="-120"/>
                <a:ea typeface="BiauKai" charset="-120"/>
                <a:cs typeface="BiauKai" charset="-120"/>
              </a:rPr>
              <a:t>3</a:t>
            </a:r>
            <a:r>
              <a:rPr lang="en-US" altLang="zh-TW" baseline="30000" dirty="0">
                <a:latin typeface="BiauKai" charset="-120"/>
                <a:ea typeface="BiauKai" charset="-120"/>
                <a:cs typeface="BiauKai" charset="-120"/>
              </a:rPr>
              <a:t>rd</a:t>
            </a:r>
            <a:r>
              <a:rPr lang="en-US" altLang="zh-TW" dirty="0">
                <a:latin typeface="BiauKai" charset="-120"/>
                <a:ea typeface="BiauKai" charset="-120"/>
                <a:cs typeface="BiauKai" charset="-120"/>
              </a:rPr>
              <a:t> Line</a:t>
            </a:r>
            <a:endParaRPr lang="en-US" dirty="0">
              <a:latin typeface="BiauKai" charset="-120"/>
              <a:ea typeface="BiauKai" charset="-120"/>
              <a:cs typeface="BiauKai" charset="-120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flipV="1">
            <a:off x="7079673" y="1787236"/>
            <a:ext cx="4184072" cy="4170219"/>
          </a:xfrm>
          <a:prstGeom prst="line">
            <a:avLst/>
          </a:prstGeom>
          <a:ln w="25400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7090229" y="2844801"/>
            <a:ext cx="4151085" cy="3113313"/>
          </a:xfrm>
          <a:prstGeom prst="line">
            <a:avLst/>
          </a:prstGeom>
          <a:ln w="25400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8607287" y="2411596"/>
            <a:ext cx="33848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dirty="0" smtClean="0">
                <a:latin typeface="BiauKai" charset="-120"/>
                <a:ea typeface="BiauKai" charset="-120"/>
                <a:cs typeface="BiauKai" charset="-120"/>
              </a:rPr>
              <a:t>Use a ruler</a:t>
            </a:r>
            <a:br>
              <a:rPr lang="en-US" altLang="zh-TW" sz="4000" dirty="0" smtClean="0">
                <a:latin typeface="BiauKai" charset="-120"/>
                <a:ea typeface="BiauKai" charset="-120"/>
                <a:cs typeface="BiauKai" charset="-120"/>
              </a:rPr>
            </a:br>
            <a:r>
              <a:rPr lang="en-US" altLang="zh-TW" sz="4000" dirty="0" smtClean="0">
                <a:latin typeface="BiauKai" charset="-120"/>
                <a:ea typeface="BiauKai" charset="-120"/>
                <a:cs typeface="BiauKai" charset="-120"/>
              </a:rPr>
              <a:t>join 2 points</a:t>
            </a:r>
            <a:endParaRPr lang="en-US" sz="4000" dirty="0">
              <a:latin typeface="BiauKai" charset="-120"/>
              <a:ea typeface="BiauKai" charset="-120"/>
              <a:cs typeface="BiauKai" charset="-120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flipV="1">
            <a:off x="7047126" y="3876140"/>
            <a:ext cx="4208418" cy="210970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5" name="Group 24"/>
          <p:cNvGrpSpPr/>
          <p:nvPr/>
        </p:nvGrpSpPr>
        <p:grpSpPr>
          <a:xfrm>
            <a:off x="838200" y="1690688"/>
            <a:ext cx="4452992" cy="4452992"/>
            <a:chOff x="3729311" y="1690688"/>
            <a:chExt cx="4733377" cy="4733377"/>
          </a:xfrm>
        </p:grpSpPr>
        <p:pic>
          <p:nvPicPr>
            <p:cNvPr id="26" name="Picture 25" descr="5x5%20grid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29311" y="1690688"/>
              <a:ext cx="4733377" cy="4733377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27" name="Straight Connector 26"/>
            <p:cNvCxnSpPr/>
            <p:nvPr/>
          </p:nvCxnSpPr>
          <p:spPr>
            <a:xfrm flipV="1">
              <a:off x="3862847" y="2932558"/>
              <a:ext cx="4472567" cy="3365067"/>
            </a:xfrm>
            <a:prstGeom prst="line">
              <a:avLst/>
            </a:prstGeom>
            <a:ln w="254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flipV="1">
              <a:off x="3849492" y="5175936"/>
              <a:ext cx="4473401" cy="1120853"/>
            </a:xfrm>
            <a:prstGeom prst="line">
              <a:avLst/>
            </a:prstGeom>
            <a:ln w="254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V="1">
              <a:off x="3862847" y="4054247"/>
              <a:ext cx="4473403" cy="224254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V="1">
              <a:off x="3862847" y="1824222"/>
              <a:ext cx="4477072" cy="4459737"/>
            </a:xfrm>
            <a:prstGeom prst="line">
              <a:avLst/>
            </a:prstGeom>
            <a:ln w="254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8" name="Group 37"/>
          <p:cNvGrpSpPr/>
          <p:nvPr/>
        </p:nvGrpSpPr>
        <p:grpSpPr>
          <a:xfrm>
            <a:off x="795337" y="5825911"/>
            <a:ext cx="361267" cy="365145"/>
            <a:chOff x="9933616" y="1779672"/>
            <a:chExt cx="361267" cy="365145"/>
          </a:xfrm>
        </p:grpSpPr>
        <p:cxnSp>
          <p:nvCxnSpPr>
            <p:cNvPr id="39" name="Straight Connector 38"/>
            <p:cNvCxnSpPr/>
            <p:nvPr/>
          </p:nvCxnSpPr>
          <p:spPr>
            <a:xfrm flipV="1">
              <a:off x="9938871" y="1779672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flipH="1" flipV="1">
              <a:off x="9933616" y="1790183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1" name="Group 40"/>
          <p:cNvGrpSpPr/>
          <p:nvPr/>
        </p:nvGrpSpPr>
        <p:grpSpPr>
          <a:xfrm>
            <a:off x="4991912" y="3720801"/>
            <a:ext cx="361267" cy="365145"/>
            <a:chOff x="9933616" y="1779672"/>
            <a:chExt cx="361267" cy="365145"/>
          </a:xfrm>
        </p:grpSpPr>
        <p:cxnSp>
          <p:nvCxnSpPr>
            <p:cNvPr id="42" name="Straight Connector 41"/>
            <p:cNvCxnSpPr/>
            <p:nvPr/>
          </p:nvCxnSpPr>
          <p:spPr>
            <a:xfrm flipV="1">
              <a:off x="9938871" y="1779672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flipH="1" flipV="1">
              <a:off x="9933616" y="1790183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65305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5x5%20gri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8930" y="1690688"/>
            <a:ext cx="4374870" cy="437487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BiauKai" charset="-120"/>
                <a:ea typeface="BiauKai" charset="-120"/>
                <a:cs typeface="BiauKai" charset="-120"/>
              </a:rPr>
              <a:t>3</a:t>
            </a:r>
            <a:r>
              <a:rPr lang="en-US" altLang="zh-TW" baseline="30000" dirty="0">
                <a:latin typeface="BiauKai" charset="-120"/>
                <a:ea typeface="BiauKai" charset="-120"/>
                <a:cs typeface="BiauKai" charset="-120"/>
              </a:rPr>
              <a:t>rd</a:t>
            </a:r>
            <a:r>
              <a:rPr lang="en-US" altLang="zh-TW" dirty="0">
                <a:latin typeface="BiauKai" charset="-120"/>
                <a:ea typeface="BiauKai" charset="-120"/>
                <a:cs typeface="BiauKai" charset="-120"/>
              </a:rPr>
              <a:t> Line</a:t>
            </a:r>
            <a:endParaRPr lang="en-US" dirty="0">
              <a:latin typeface="BiauKai" charset="-120"/>
              <a:ea typeface="BiauKai" charset="-120"/>
              <a:cs typeface="BiauKai" charset="-12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7079673" y="1787236"/>
            <a:ext cx="4184072" cy="4170219"/>
          </a:xfrm>
          <a:prstGeom prst="line">
            <a:avLst/>
          </a:prstGeom>
          <a:ln w="25400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7090229" y="2844801"/>
            <a:ext cx="4151085" cy="3113313"/>
          </a:xfrm>
          <a:prstGeom prst="line">
            <a:avLst/>
          </a:prstGeom>
          <a:ln w="25400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7074113" y="3886200"/>
            <a:ext cx="4163006" cy="207583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3" name="Group 22"/>
          <p:cNvGrpSpPr/>
          <p:nvPr/>
        </p:nvGrpSpPr>
        <p:grpSpPr>
          <a:xfrm>
            <a:off x="838200" y="1690688"/>
            <a:ext cx="4452992" cy="4452992"/>
            <a:chOff x="3729311" y="1690688"/>
            <a:chExt cx="4733377" cy="4733377"/>
          </a:xfrm>
        </p:grpSpPr>
        <p:pic>
          <p:nvPicPr>
            <p:cNvPr id="24" name="Picture 23" descr="5x5%20grid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29311" y="1690688"/>
              <a:ext cx="4733377" cy="4733377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25" name="Straight Connector 24"/>
            <p:cNvCxnSpPr/>
            <p:nvPr/>
          </p:nvCxnSpPr>
          <p:spPr>
            <a:xfrm flipV="1">
              <a:off x="3862847" y="2932558"/>
              <a:ext cx="4472567" cy="3365067"/>
            </a:xfrm>
            <a:prstGeom prst="line">
              <a:avLst/>
            </a:prstGeom>
            <a:ln w="254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V="1">
              <a:off x="3849492" y="5175936"/>
              <a:ext cx="4473401" cy="1120853"/>
            </a:xfrm>
            <a:prstGeom prst="line">
              <a:avLst/>
            </a:prstGeom>
            <a:ln w="254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flipV="1">
              <a:off x="3862847" y="1824222"/>
              <a:ext cx="4477072" cy="4459737"/>
            </a:xfrm>
            <a:prstGeom prst="line">
              <a:avLst/>
            </a:prstGeom>
            <a:ln w="254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V="1">
              <a:off x="3862847" y="4054247"/>
              <a:ext cx="4473403" cy="224254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9" name="TextBox 28"/>
          <p:cNvSpPr txBox="1"/>
          <p:nvPr/>
        </p:nvSpPr>
        <p:spPr>
          <a:xfrm>
            <a:off x="7951304" y="981169"/>
            <a:ext cx="52373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dirty="0">
                <a:latin typeface="BiauKai" charset="-120"/>
                <a:ea typeface="BiauKai" charset="-120"/>
                <a:cs typeface="BiauKai" charset="-120"/>
              </a:rPr>
              <a:t>3 lines </a:t>
            </a:r>
            <a:r>
              <a:rPr lang="en-US" altLang="zh-TW" sz="4000" dirty="0" smtClean="0">
                <a:latin typeface="BiauKai" charset="-120"/>
                <a:ea typeface="BiauKai" charset="-120"/>
                <a:cs typeface="BiauKai" charset="-120"/>
              </a:rPr>
              <a:t>completed </a:t>
            </a:r>
            <a:r>
              <a:rPr lang="en-US" altLang="zh-TW" sz="4000" dirty="0">
                <a:latin typeface="BiauKai" charset="-120"/>
                <a:ea typeface="BiauKai" charset="-120"/>
                <a:cs typeface="BiauKai" charset="-120"/>
              </a:rPr>
              <a:t>!</a:t>
            </a:r>
            <a:endParaRPr lang="en-US" sz="4000" dirty="0">
              <a:latin typeface="BiauKai" charset="-120"/>
              <a:ea typeface="BiauKai" charset="-120"/>
              <a:cs typeface="BiauKai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7997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iauKai" charset="-120"/>
                <a:ea typeface="BiauKai" charset="-120"/>
                <a:cs typeface="BiauKai" charset="-120"/>
              </a:rPr>
              <a:t>The Last Line</a:t>
            </a:r>
            <a:endParaRPr lang="en-US" dirty="0">
              <a:latin typeface="BiauKai" charset="-120"/>
              <a:ea typeface="BiauKai" charset="-120"/>
              <a:cs typeface="BiauKai" charset="-12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838200" y="1690688"/>
            <a:ext cx="4452992" cy="4452992"/>
            <a:chOff x="838200" y="1690688"/>
            <a:chExt cx="4452992" cy="4452992"/>
          </a:xfrm>
        </p:grpSpPr>
        <p:pic>
          <p:nvPicPr>
            <p:cNvPr id="5" name="Picture 4" descr="5x5%20grid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8200" y="1690688"/>
              <a:ext cx="4452992" cy="4452992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7" name="Straight Connector 6"/>
            <p:cNvCxnSpPr/>
            <p:nvPr/>
          </p:nvCxnSpPr>
          <p:spPr>
            <a:xfrm flipV="1">
              <a:off x="963826" y="2858995"/>
              <a:ext cx="4207631" cy="3165735"/>
            </a:xfrm>
            <a:prstGeom prst="line">
              <a:avLst/>
            </a:prstGeom>
            <a:ln w="254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V="1">
              <a:off x="963826" y="3914240"/>
              <a:ext cx="4208418" cy="2109703"/>
            </a:xfrm>
            <a:prstGeom prst="line">
              <a:avLst/>
            </a:prstGeom>
            <a:ln w="254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flipV="1">
              <a:off x="963826" y="1816312"/>
              <a:ext cx="4211869" cy="4195561"/>
            </a:xfrm>
            <a:prstGeom prst="line">
              <a:avLst/>
            </a:prstGeom>
            <a:ln w="254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flipV="1">
              <a:off x="951262" y="4969485"/>
              <a:ext cx="4208416" cy="105445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5" name="Down Arrow 14"/>
          <p:cNvSpPr/>
          <p:nvPr/>
        </p:nvSpPr>
        <p:spPr>
          <a:xfrm rot="4893722">
            <a:off x="5276334" y="4074717"/>
            <a:ext cx="1413164" cy="15382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6978930" y="1690688"/>
            <a:ext cx="4374870" cy="4374870"/>
            <a:chOff x="6978930" y="1690688"/>
            <a:chExt cx="4374870" cy="4374870"/>
          </a:xfrm>
        </p:grpSpPr>
        <p:pic>
          <p:nvPicPr>
            <p:cNvPr id="12" name="Picture 11" descr="5x5%20grid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8930" y="1690688"/>
              <a:ext cx="4374870" cy="4374870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10" name="Straight Connector 9"/>
            <p:cNvCxnSpPr/>
            <p:nvPr/>
          </p:nvCxnSpPr>
          <p:spPr>
            <a:xfrm flipV="1">
              <a:off x="7079673" y="1787236"/>
              <a:ext cx="4184072" cy="4170219"/>
            </a:xfrm>
            <a:prstGeom prst="line">
              <a:avLst/>
            </a:prstGeom>
            <a:ln w="254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V="1">
              <a:off x="7090229" y="2844801"/>
              <a:ext cx="4151085" cy="3113313"/>
            </a:xfrm>
            <a:prstGeom prst="line">
              <a:avLst/>
            </a:prstGeom>
            <a:ln w="254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V="1">
              <a:off x="7074113" y="3886200"/>
              <a:ext cx="4163006" cy="2075831"/>
            </a:xfrm>
            <a:prstGeom prst="line">
              <a:avLst/>
            </a:prstGeom>
            <a:ln w="254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6174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BiauKai" charset="-120"/>
                <a:ea typeface="BiauKai" charset="-120"/>
                <a:cs typeface="BiauKai" charset="-120"/>
              </a:rPr>
              <a:t>The Last Line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250403" y="6007813"/>
            <a:ext cx="27374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dirty="0" smtClean="0">
                <a:latin typeface="BiauKai" charset="-120"/>
                <a:ea typeface="BiauKai" charset="-120"/>
                <a:cs typeface="BiauKai" charset="-120"/>
              </a:rPr>
              <a:t>Point 1</a:t>
            </a:r>
            <a:endParaRPr lang="en-US" sz="4000" dirty="0">
              <a:latin typeface="BiauKai" charset="-120"/>
              <a:ea typeface="BiauKai" charset="-120"/>
              <a:cs typeface="BiauKai" charset="-120"/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838200" y="1690688"/>
            <a:ext cx="4452992" cy="4452992"/>
            <a:chOff x="838200" y="1690688"/>
            <a:chExt cx="4452992" cy="4452992"/>
          </a:xfrm>
        </p:grpSpPr>
        <p:pic>
          <p:nvPicPr>
            <p:cNvPr id="30" name="Picture 29" descr="5x5%20grid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8200" y="1690688"/>
              <a:ext cx="4452992" cy="4452992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31" name="Straight Connector 30"/>
            <p:cNvCxnSpPr/>
            <p:nvPr/>
          </p:nvCxnSpPr>
          <p:spPr>
            <a:xfrm flipV="1">
              <a:off x="963826" y="2858995"/>
              <a:ext cx="4207631" cy="3165735"/>
            </a:xfrm>
            <a:prstGeom prst="line">
              <a:avLst/>
            </a:prstGeom>
            <a:ln w="254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V="1">
              <a:off x="963826" y="3914240"/>
              <a:ext cx="4208418" cy="2109703"/>
            </a:xfrm>
            <a:prstGeom prst="line">
              <a:avLst/>
            </a:prstGeom>
            <a:ln w="254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V="1">
              <a:off x="963826" y="1816312"/>
              <a:ext cx="4211869" cy="4195561"/>
            </a:xfrm>
            <a:prstGeom prst="line">
              <a:avLst/>
            </a:prstGeom>
            <a:ln w="254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V="1">
              <a:off x="951262" y="4969485"/>
              <a:ext cx="4208416" cy="105445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7" name="Group 36"/>
          <p:cNvGrpSpPr/>
          <p:nvPr/>
        </p:nvGrpSpPr>
        <p:grpSpPr>
          <a:xfrm>
            <a:off x="6978930" y="1690688"/>
            <a:ext cx="4374870" cy="4374870"/>
            <a:chOff x="6978930" y="1690688"/>
            <a:chExt cx="4374870" cy="4374870"/>
          </a:xfrm>
        </p:grpSpPr>
        <p:pic>
          <p:nvPicPr>
            <p:cNvPr id="38" name="Picture 37" descr="5x5%20grid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8930" y="1690688"/>
              <a:ext cx="4374870" cy="4374870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39" name="Straight Connector 38"/>
            <p:cNvCxnSpPr/>
            <p:nvPr/>
          </p:nvCxnSpPr>
          <p:spPr>
            <a:xfrm flipV="1">
              <a:off x="7079673" y="1787236"/>
              <a:ext cx="4184072" cy="4170219"/>
            </a:xfrm>
            <a:prstGeom prst="line">
              <a:avLst/>
            </a:prstGeom>
            <a:ln w="254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flipV="1">
              <a:off x="7090229" y="2844801"/>
              <a:ext cx="4151085" cy="3113313"/>
            </a:xfrm>
            <a:prstGeom prst="line">
              <a:avLst/>
            </a:prstGeom>
            <a:ln w="254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flipV="1">
              <a:off x="7074113" y="3886200"/>
              <a:ext cx="4163006" cy="2075831"/>
            </a:xfrm>
            <a:prstGeom prst="line">
              <a:avLst/>
            </a:prstGeom>
            <a:ln w="254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2" name="TextBox 41"/>
          <p:cNvSpPr txBox="1"/>
          <p:nvPr/>
        </p:nvSpPr>
        <p:spPr>
          <a:xfrm>
            <a:off x="10410081" y="5142771"/>
            <a:ext cx="27374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dirty="0" smtClean="0">
                <a:latin typeface="BiauKai" charset="-120"/>
                <a:ea typeface="BiauKai" charset="-120"/>
                <a:cs typeface="BiauKai" charset="-120"/>
              </a:rPr>
              <a:t>Point 2</a:t>
            </a:r>
            <a:endParaRPr lang="en-US" sz="4000" dirty="0">
              <a:latin typeface="BiauKai" charset="-120"/>
              <a:ea typeface="BiauKai" charset="-120"/>
              <a:cs typeface="BiauKai" charset="-12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11077486" y="4744456"/>
            <a:ext cx="361267" cy="365145"/>
            <a:chOff x="9933616" y="1779672"/>
            <a:chExt cx="361267" cy="365145"/>
          </a:xfrm>
        </p:grpSpPr>
        <p:cxnSp>
          <p:nvCxnSpPr>
            <p:cNvPr id="11" name="Straight Connector 10"/>
            <p:cNvCxnSpPr/>
            <p:nvPr/>
          </p:nvCxnSpPr>
          <p:spPr>
            <a:xfrm flipV="1">
              <a:off x="9938871" y="1779672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H="1" flipV="1">
              <a:off x="9933616" y="1790183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>
            <a:off x="6894391" y="5754474"/>
            <a:ext cx="361267" cy="365145"/>
            <a:chOff x="9933616" y="1779672"/>
            <a:chExt cx="361267" cy="36514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9938871" y="1779672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 flipV="1">
              <a:off x="9933616" y="1790183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" name="Group 5"/>
          <p:cNvGrpSpPr/>
          <p:nvPr/>
        </p:nvGrpSpPr>
        <p:grpSpPr>
          <a:xfrm>
            <a:off x="8064524" y="2227386"/>
            <a:ext cx="3756253" cy="2717148"/>
            <a:chOff x="8076376" y="2249501"/>
            <a:chExt cx="3629228" cy="2501821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76376" y="2249501"/>
              <a:ext cx="3629228" cy="2501821"/>
            </a:xfrm>
            <a:prstGeom prst="rect">
              <a:avLst/>
            </a:prstGeom>
          </p:spPr>
        </p:pic>
        <p:sp>
          <p:nvSpPr>
            <p:cNvPr id="48" name="TextBox 47"/>
            <p:cNvSpPr txBox="1"/>
            <p:nvPr/>
          </p:nvSpPr>
          <p:spPr>
            <a:xfrm>
              <a:off x="8713371" y="2694835"/>
              <a:ext cx="2737474" cy="12185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 smtClean="0">
                  <a:latin typeface="BiauKai" charset="-120"/>
                  <a:ea typeface="BiauKai" charset="-120"/>
                  <a:cs typeface="BiauKai" charset="-120"/>
                </a:rPr>
                <a:t>Can you find me?</a:t>
              </a:r>
              <a:endParaRPr lang="en-US" sz="4000" dirty="0">
                <a:latin typeface="BiauKai" charset="-120"/>
                <a:ea typeface="BiauKai" charset="-120"/>
                <a:cs typeface="BiauKai" charset="-120"/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779341" y="5854487"/>
            <a:ext cx="361267" cy="365145"/>
            <a:chOff x="9933616" y="1779672"/>
            <a:chExt cx="361267" cy="365145"/>
          </a:xfrm>
        </p:grpSpPr>
        <p:cxnSp>
          <p:nvCxnSpPr>
            <p:cNvPr id="50" name="Straight Connector 49"/>
            <p:cNvCxnSpPr/>
            <p:nvPr/>
          </p:nvCxnSpPr>
          <p:spPr>
            <a:xfrm flipV="1">
              <a:off x="9938871" y="1779672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flipH="1" flipV="1">
              <a:off x="9933616" y="1790183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2" name="Group 51"/>
          <p:cNvGrpSpPr/>
          <p:nvPr/>
        </p:nvGrpSpPr>
        <p:grpSpPr>
          <a:xfrm>
            <a:off x="4976724" y="4787319"/>
            <a:ext cx="361267" cy="365145"/>
            <a:chOff x="9933616" y="1779672"/>
            <a:chExt cx="361267" cy="365145"/>
          </a:xfrm>
        </p:grpSpPr>
        <p:cxnSp>
          <p:nvCxnSpPr>
            <p:cNvPr id="53" name="Straight Connector 52"/>
            <p:cNvCxnSpPr/>
            <p:nvPr/>
          </p:nvCxnSpPr>
          <p:spPr>
            <a:xfrm flipV="1">
              <a:off x="9938871" y="1779672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flipH="1" flipV="1">
              <a:off x="9933616" y="1790183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596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4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BiauKai" charset="-120"/>
                <a:ea typeface="BiauKai" charset="-120"/>
                <a:cs typeface="BiauKai" charset="-120"/>
              </a:rPr>
              <a:t>The Last Line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838200" y="1690688"/>
            <a:ext cx="4452992" cy="4452992"/>
            <a:chOff x="838200" y="1690688"/>
            <a:chExt cx="4452992" cy="4452992"/>
          </a:xfrm>
        </p:grpSpPr>
        <p:pic>
          <p:nvPicPr>
            <p:cNvPr id="30" name="Picture 29" descr="5x5%20grid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8200" y="1690688"/>
              <a:ext cx="4452992" cy="4452992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31" name="Straight Connector 30"/>
            <p:cNvCxnSpPr/>
            <p:nvPr/>
          </p:nvCxnSpPr>
          <p:spPr>
            <a:xfrm flipV="1">
              <a:off x="963826" y="2858995"/>
              <a:ext cx="4207631" cy="3165735"/>
            </a:xfrm>
            <a:prstGeom prst="line">
              <a:avLst/>
            </a:prstGeom>
            <a:ln w="254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V="1">
              <a:off x="951262" y="4969485"/>
              <a:ext cx="4208416" cy="105445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V="1">
              <a:off x="963826" y="3914240"/>
              <a:ext cx="4208418" cy="2109703"/>
            </a:xfrm>
            <a:prstGeom prst="line">
              <a:avLst/>
            </a:prstGeom>
            <a:ln w="254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V="1">
              <a:off x="963826" y="1816312"/>
              <a:ext cx="4211869" cy="4195561"/>
            </a:xfrm>
            <a:prstGeom prst="line">
              <a:avLst/>
            </a:prstGeom>
            <a:ln w="254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7" name="Group 36"/>
          <p:cNvGrpSpPr/>
          <p:nvPr/>
        </p:nvGrpSpPr>
        <p:grpSpPr>
          <a:xfrm>
            <a:off x="6978930" y="1690688"/>
            <a:ext cx="4374870" cy="4374870"/>
            <a:chOff x="6978930" y="1690688"/>
            <a:chExt cx="4374870" cy="4374870"/>
          </a:xfrm>
        </p:grpSpPr>
        <p:pic>
          <p:nvPicPr>
            <p:cNvPr id="38" name="Picture 37" descr="5x5%20grid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8930" y="1690688"/>
              <a:ext cx="4374870" cy="4374870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39" name="Straight Connector 38"/>
            <p:cNvCxnSpPr/>
            <p:nvPr/>
          </p:nvCxnSpPr>
          <p:spPr>
            <a:xfrm flipV="1">
              <a:off x="7079673" y="1787236"/>
              <a:ext cx="4184072" cy="4170219"/>
            </a:xfrm>
            <a:prstGeom prst="line">
              <a:avLst/>
            </a:prstGeom>
            <a:ln w="254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flipV="1">
              <a:off x="7090229" y="2844801"/>
              <a:ext cx="4151085" cy="3113313"/>
            </a:xfrm>
            <a:prstGeom prst="line">
              <a:avLst/>
            </a:prstGeom>
            <a:ln w="254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flipV="1">
              <a:off x="7074113" y="3886200"/>
              <a:ext cx="4163006" cy="2075831"/>
            </a:xfrm>
            <a:prstGeom prst="line">
              <a:avLst/>
            </a:prstGeom>
            <a:ln w="254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5" name="Group 14"/>
          <p:cNvGrpSpPr/>
          <p:nvPr/>
        </p:nvGrpSpPr>
        <p:grpSpPr>
          <a:xfrm>
            <a:off x="11077486" y="4744456"/>
            <a:ext cx="361267" cy="365145"/>
            <a:chOff x="9933616" y="1779672"/>
            <a:chExt cx="361267" cy="365145"/>
          </a:xfrm>
        </p:grpSpPr>
        <p:cxnSp>
          <p:nvCxnSpPr>
            <p:cNvPr id="11" name="Straight Connector 10"/>
            <p:cNvCxnSpPr/>
            <p:nvPr/>
          </p:nvCxnSpPr>
          <p:spPr>
            <a:xfrm flipV="1">
              <a:off x="9938871" y="1779672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H="1" flipV="1">
              <a:off x="9933616" y="1790183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>
            <a:off x="6894391" y="5754474"/>
            <a:ext cx="361267" cy="365145"/>
            <a:chOff x="9933616" y="1779672"/>
            <a:chExt cx="361267" cy="36514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9938871" y="1779672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 flipV="1">
              <a:off x="9933616" y="1790183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" name="TextBox 24"/>
          <p:cNvSpPr txBox="1"/>
          <p:nvPr/>
        </p:nvSpPr>
        <p:spPr>
          <a:xfrm>
            <a:off x="8393723" y="3507067"/>
            <a:ext cx="33504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dirty="0">
                <a:latin typeface="BiauKai" charset="-120"/>
                <a:ea typeface="BiauKai" charset="-120"/>
                <a:cs typeface="BiauKai" charset="-120"/>
              </a:rPr>
              <a:t>Use a </a:t>
            </a:r>
            <a:r>
              <a:rPr lang="en-US" altLang="zh-TW" sz="4000" dirty="0" smtClean="0">
                <a:latin typeface="BiauKai" charset="-120"/>
                <a:ea typeface="BiauKai" charset="-120"/>
                <a:cs typeface="BiauKai" charset="-120"/>
              </a:rPr>
              <a:t>ruler to</a:t>
            </a:r>
            <a:r>
              <a:rPr lang="en-US" altLang="zh-TW" sz="4000" dirty="0">
                <a:latin typeface="BiauKai" charset="-120"/>
                <a:ea typeface="BiauKai" charset="-120"/>
                <a:cs typeface="BiauKai" charset="-120"/>
              </a:rPr>
              <a:t/>
            </a:r>
            <a:br>
              <a:rPr lang="en-US" altLang="zh-TW" sz="4000" dirty="0">
                <a:latin typeface="BiauKai" charset="-120"/>
                <a:ea typeface="BiauKai" charset="-120"/>
                <a:cs typeface="BiauKai" charset="-120"/>
              </a:rPr>
            </a:br>
            <a:r>
              <a:rPr lang="en-US" altLang="zh-TW" sz="4000" dirty="0" smtClean="0">
                <a:latin typeface="BiauKai" charset="-120"/>
                <a:ea typeface="BiauKai" charset="-120"/>
                <a:cs typeface="BiauKai" charset="-120"/>
              </a:rPr>
              <a:t>join the </a:t>
            </a:r>
            <a:r>
              <a:rPr lang="en-US" altLang="zh-TW" sz="4000" dirty="0">
                <a:latin typeface="BiauKai" charset="-120"/>
                <a:ea typeface="BiauKai" charset="-120"/>
                <a:cs typeface="BiauKai" charset="-120"/>
              </a:rPr>
              <a:t>2 points</a:t>
            </a:r>
            <a:endParaRPr lang="en-US" sz="4000" dirty="0">
              <a:latin typeface="BiauKai" charset="-120"/>
              <a:ea typeface="BiauKai" charset="-120"/>
              <a:cs typeface="BiauKai" charset="-120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 flipV="1">
            <a:off x="7116417" y="4916557"/>
            <a:ext cx="4134679" cy="104029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4" name="Group 33"/>
          <p:cNvGrpSpPr/>
          <p:nvPr/>
        </p:nvGrpSpPr>
        <p:grpSpPr>
          <a:xfrm>
            <a:off x="779341" y="5854487"/>
            <a:ext cx="361267" cy="365145"/>
            <a:chOff x="9933616" y="1779672"/>
            <a:chExt cx="361267" cy="365145"/>
          </a:xfrm>
        </p:grpSpPr>
        <p:cxnSp>
          <p:nvCxnSpPr>
            <p:cNvPr id="35" name="Straight Connector 34"/>
            <p:cNvCxnSpPr/>
            <p:nvPr/>
          </p:nvCxnSpPr>
          <p:spPr>
            <a:xfrm flipV="1">
              <a:off x="9938871" y="1779672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flipH="1" flipV="1">
              <a:off x="9933616" y="1790183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/>
          <p:nvPr/>
        </p:nvGrpSpPr>
        <p:grpSpPr>
          <a:xfrm>
            <a:off x="4976724" y="4787319"/>
            <a:ext cx="361267" cy="365145"/>
            <a:chOff x="9933616" y="1779672"/>
            <a:chExt cx="361267" cy="365145"/>
          </a:xfrm>
        </p:grpSpPr>
        <p:cxnSp>
          <p:nvCxnSpPr>
            <p:cNvPr id="45" name="Straight Connector 44"/>
            <p:cNvCxnSpPr/>
            <p:nvPr/>
          </p:nvCxnSpPr>
          <p:spPr>
            <a:xfrm flipV="1">
              <a:off x="9938871" y="1779672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flipH="1" flipV="1">
              <a:off x="9933616" y="1790183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96288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838200" y="1690688"/>
            <a:ext cx="4452992" cy="4452992"/>
            <a:chOff x="838200" y="1690688"/>
            <a:chExt cx="4452992" cy="4452992"/>
          </a:xfrm>
        </p:grpSpPr>
        <p:pic>
          <p:nvPicPr>
            <p:cNvPr id="30" name="Picture 29" descr="5x5%20grid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8200" y="1690688"/>
              <a:ext cx="4452992" cy="4452992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31" name="Straight Connector 30"/>
            <p:cNvCxnSpPr/>
            <p:nvPr/>
          </p:nvCxnSpPr>
          <p:spPr>
            <a:xfrm flipV="1">
              <a:off x="963826" y="2858995"/>
              <a:ext cx="4207631" cy="316573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V="1">
              <a:off x="951262" y="4969485"/>
              <a:ext cx="4208416" cy="105445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V="1">
              <a:off x="963826" y="3914240"/>
              <a:ext cx="4208418" cy="210970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V="1">
              <a:off x="963826" y="1816312"/>
              <a:ext cx="4211869" cy="419556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7" name="Group 36"/>
          <p:cNvGrpSpPr/>
          <p:nvPr/>
        </p:nvGrpSpPr>
        <p:grpSpPr>
          <a:xfrm>
            <a:off x="6978930" y="1690688"/>
            <a:ext cx="4374870" cy="4374870"/>
            <a:chOff x="6978930" y="1690688"/>
            <a:chExt cx="4374870" cy="4374870"/>
          </a:xfrm>
        </p:grpSpPr>
        <p:pic>
          <p:nvPicPr>
            <p:cNvPr id="38" name="Picture 37" descr="5x5%20grid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78930" y="1690688"/>
              <a:ext cx="4374870" cy="4374870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39" name="Straight Connector 38"/>
            <p:cNvCxnSpPr/>
            <p:nvPr/>
          </p:nvCxnSpPr>
          <p:spPr>
            <a:xfrm flipV="1">
              <a:off x="7079673" y="1787236"/>
              <a:ext cx="4184072" cy="4170219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flipV="1">
              <a:off x="7090229" y="2844801"/>
              <a:ext cx="4151085" cy="311331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flipV="1">
              <a:off x="7074113" y="3886200"/>
              <a:ext cx="4163006" cy="207583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26" name="Straight Connector 25"/>
          <p:cNvCxnSpPr/>
          <p:nvPr/>
        </p:nvCxnSpPr>
        <p:spPr>
          <a:xfrm flipV="1">
            <a:off x="7083287" y="4916557"/>
            <a:ext cx="4161183" cy="104692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5416818" y="626030"/>
            <a:ext cx="3044412" cy="17857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000" dirty="0" smtClean="0">
                <a:latin typeface="BiauKai" charset="-120"/>
                <a:ea typeface="BiauKai" charset="-120"/>
                <a:cs typeface="BiauKai" charset="-120"/>
              </a:rPr>
              <a:t>DONE</a:t>
            </a:r>
            <a:r>
              <a:rPr lang="zh-TW" altLang="en-US" sz="6000" dirty="0" smtClean="0">
                <a:latin typeface="BiauKai" charset="-120"/>
                <a:ea typeface="BiauKai" charset="-120"/>
                <a:cs typeface="BiauKai" charset="-120"/>
              </a:rPr>
              <a:t>！</a:t>
            </a:r>
            <a:endParaRPr lang="en-US" sz="6000" dirty="0">
              <a:latin typeface="BiauKai" charset="-120"/>
              <a:ea typeface="BiauKai" charset="-120"/>
              <a:cs typeface="BiauKai" charset="-120"/>
            </a:endParaRPr>
          </a:p>
        </p:txBody>
      </p:sp>
      <p:sp>
        <p:nvSpPr>
          <p:cNvPr id="23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>
                <a:latin typeface="BiauKai" charset="-120"/>
                <a:ea typeface="BiauKai" charset="-120"/>
                <a:cs typeface="BiauKai" charset="-120"/>
              </a:rPr>
              <a:t>The Last Line</a:t>
            </a:r>
          </a:p>
        </p:txBody>
      </p:sp>
    </p:spTree>
    <p:extLst>
      <p:ext uri="{BB962C8B-B14F-4D97-AF65-F5344CB8AC3E}">
        <p14:creationId xmlns:p14="http://schemas.microsoft.com/office/powerpoint/2010/main" val="843150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BiauKai" charset="-120"/>
                <a:ea typeface="BiauKai" charset="-120"/>
                <a:cs typeface="BiauKai" charset="-120"/>
              </a:rPr>
              <a:t>Question 1: How to draw? </a:t>
            </a:r>
            <a:endParaRPr lang="en-US" dirty="0">
              <a:latin typeface="BiauKai" charset="-120"/>
              <a:ea typeface="BiauKai" charset="-120"/>
              <a:cs typeface="BiauKai" charset="-12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3729311" y="1690688"/>
            <a:ext cx="4733377" cy="4733377"/>
            <a:chOff x="0" y="0"/>
            <a:chExt cx="2400935" cy="2400935"/>
          </a:xfrm>
        </p:grpSpPr>
        <p:pic>
          <p:nvPicPr>
            <p:cNvPr id="5" name="Picture 4" descr="5x5%20grid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2400935" cy="2400935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6" name="Straight Connector 5"/>
            <p:cNvCxnSpPr/>
            <p:nvPr/>
          </p:nvCxnSpPr>
          <p:spPr>
            <a:xfrm flipV="1">
              <a:off x="67734" y="67733"/>
              <a:ext cx="2270928" cy="226213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flipV="1">
              <a:off x="67734" y="629920"/>
              <a:ext cx="2268643" cy="170688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flipV="1">
              <a:off x="60960" y="1767840"/>
              <a:ext cx="2269066" cy="56853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V="1">
              <a:off x="67734" y="1198880"/>
              <a:ext cx="2269067" cy="113749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93349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charset="0"/>
                <a:ea typeface="Times New Roman" charset="0"/>
                <a:cs typeface="Times New Roman" charset="0"/>
              </a:rPr>
              <a:t>Question </a:t>
            </a:r>
            <a:r>
              <a:rPr lang="en-US" altLang="zh-TW" dirty="0" smtClean="0">
                <a:latin typeface="Times New Roman" charset="0"/>
                <a:ea typeface="Times New Roman" charset="0"/>
                <a:cs typeface="Times New Roman" charset="0"/>
              </a:rPr>
              <a:t>2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159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charset="0"/>
                <a:ea typeface="Times New Roman" charset="0"/>
                <a:cs typeface="Times New Roman" charset="0"/>
              </a:rPr>
              <a:t>Question 3: How?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3881711" y="1690688"/>
            <a:ext cx="4428577" cy="4421649"/>
            <a:chOff x="0" y="0"/>
            <a:chExt cx="2400935" cy="2400935"/>
          </a:xfrm>
        </p:grpSpPr>
        <p:pic>
          <p:nvPicPr>
            <p:cNvPr id="29" name="Picture 28" descr="5x5%20grid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2400935" cy="2400935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30" name="Straight Connector 29"/>
            <p:cNvCxnSpPr/>
            <p:nvPr/>
          </p:nvCxnSpPr>
          <p:spPr>
            <a:xfrm flipV="1">
              <a:off x="1767840" y="629920"/>
              <a:ext cx="563046" cy="170795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flipV="1">
              <a:off x="67733" y="60960"/>
              <a:ext cx="562187" cy="171365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60960" y="1767840"/>
              <a:ext cx="1715572" cy="56790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23147" y="67733"/>
              <a:ext cx="1716011" cy="56394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64003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charset="0"/>
                <a:ea typeface="Times New Roman" charset="0"/>
                <a:cs typeface="Times New Roman" charset="0"/>
              </a:rPr>
              <a:t>1</a:t>
            </a:r>
            <a:r>
              <a:rPr lang="en-US" altLang="zh-TW" baseline="30000" dirty="0" smtClean="0">
                <a:latin typeface="Times New Roman" charset="0"/>
                <a:ea typeface="Times New Roman" charset="0"/>
                <a:cs typeface="Times New Roman" charset="0"/>
              </a:rPr>
              <a:t>st</a:t>
            </a:r>
            <a:r>
              <a:rPr lang="en-US" altLang="zh-TW" dirty="0" smtClean="0">
                <a:latin typeface="Times New Roman" charset="0"/>
                <a:ea typeface="Times New Roman" charset="0"/>
                <a:cs typeface="Times New Roman" charset="0"/>
              </a:rPr>
              <a:t> Line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905423" y="1757478"/>
            <a:ext cx="4428577" cy="4421649"/>
            <a:chOff x="0" y="0"/>
            <a:chExt cx="2400935" cy="2400935"/>
          </a:xfrm>
        </p:grpSpPr>
        <p:pic>
          <p:nvPicPr>
            <p:cNvPr id="29" name="Picture 28" descr="5x5%20grid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2400935" cy="2400935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30" name="Straight Connector 29"/>
            <p:cNvCxnSpPr/>
            <p:nvPr/>
          </p:nvCxnSpPr>
          <p:spPr>
            <a:xfrm flipV="1">
              <a:off x="1767840" y="629920"/>
              <a:ext cx="563046" cy="1707954"/>
            </a:xfrm>
            <a:prstGeom prst="line">
              <a:avLst/>
            </a:prstGeom>
            <a:ln w="254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flipV="1">
              <a:off x="67733" y="60960"/>
              <a:ext cx="562187" cy="1713653"/>
            </a:xfrm>
            <a:prstGeom prst="line">
              <a:avLst/>
            </a:prstGeom>
            <a:ln w="254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60960" y="1767840"/>
              <a:ext cx="1715572" cy="567908"/>
            </a:xfrm>
            <a:prstGeom prst="line">
              <a:avLst/>
            </a:prstGeom>
            <a:ln w="254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23147" y="67733"/>
              <a:ext cx="1716011" cy="56394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" name="Down Arrow 8"/>
          <p:cNvSpPr/>
          <p:nvPr/>
        </p:nvSpPr>
        <p:spPr>
          <a:xfrm rot="2784880">
            <a:off x="3818674" y="817879"/>
            <a:ext cx="1413164" cy="15382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6948465" y="851143"/>
            <a:ext cx="30699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dirty="0" smtClean="0">
                <a:latin typeface="BiauKai" charset="-120"/>
                <a:ea typeface="BiauKai" charset="-120"/>
                <a:cs typeface="BiauKai" charset="-120"/>
              </a:rPr>
              <a:t>Find Point 1</a:t>
            </a:r>
            <a:endParaRPr lang="en-US" sz="4000" dirty="0">
              <a:latin typeface="BiauKai" charset="-120"/>
              <a:ea typeface="BiauKai" charset="-120"/>
              <a:cs typeface="BiauKai" charset="-12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342783" y="3019672"/>
            <a:ext cx="34131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dirty="0" smtClean="0">
                <a:latin typeface="BiauKai" charset="-120"/>
                <a:ea typeface="BiauKai" charset="-120"/>
                <a:cs typeface="BiauKai" charset="-120"/>
              </a:rPr>
              <a:t>Find Point 2</a:t>
            </a:r>
            <a:endParaRPr lang="en-US" sz="4000" dirty="0">
              <a:latin typeface="BiauKai" charset="-120"/>
              <a:ea typeface="BiauKai" charset="-120"/>
              <a:cs typeface="BiauKai" charset="-12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1906755" y="1708946"/>
            <a:ext cx="361267" cy="365145"/>
            <a:chOff x="9933616" y="1779672"/>
            <a:chExt cx="361267" cy="365145"/>
          </a:xfrm>
        </p:grpSpPr>
        <p:cxnSp>
          <p:nvCxnSpPr>
            <p:cNvPr id="20" name="Straight Connector 19"/>
            <p:cNvCxnSpPr/>
            <p:nvPr/>
          </p:nvCxnSpPr>
          <p:spPr>
            <a:xfrm flipV="1">
              <a:off x="9938871" y="1779672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 flipV="1">
              <a:off x="9933616" y="1790183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5036097" y="2728469"/>
            <a:ext cx="361267" cy="365145"/>
            <a:chOff x="9933616" y="1779672"/>
            <a:chExt cx="361267" cy="365145"/>
          </a:xfrm>
        </p:grpSpPr>
        <p:cxnSp>
          <p:nvCxnSpPr>
            <p:cNvPr id="26" name="Straight Connector 25"/>
            <p:cNvCxnSpPr/>
            <p:nvPr/>
          </p:nvCxnSpPr>
          <p:spPr>
            <a:xfrm flipV="1">
              <a:off x="9938871" y="1779672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H="1" flipV="1">
              <a:off x="9933616" y="1790183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53" name="Picture 52" descr="5x5%20gri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1859" y="1757478"/>
            <a:ext cx="4428577" cy="442164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8" name="Group 57"/>
          <p:cNvGrpSpPr/>
          <p:nvPr/>
        </p:nvGrpSpPr>
        <p:grpSpPr>
          <a:xfrm>
            <a:off x="7863191" y="1708946"/>
            <a:ext cx="361267" cy="365145"/>
            <a:chOff x="9933616" y="1779672"/>
            <a:chExt cx="361267" cy="365145"/>
          </a:xfrm>
        </p:grpSpPr>
        <p:cxnSp>
          <p:nvCxnSpPr>
            <p:cNvPr id="59" name="Straight Connector 58"/>
            <p:cNvCxnSpPr/>
            <p:nvPr/>
          </p:nvCxnSpPr>
          <p:spPr>
            <a:xfrm flipV="1">
              <a:off x="9938871" y="1779672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flipH="1" flipV="1">
              <a:off x="9933616" y="1790183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1" name="Group 60"/>
          <p:cNvGrpSpPr/>
          <p:nvPr/>
        </p:nvGrpSpPr>
        <p:grpSpPr>
          <a:xfrm>
            <a:off x="10992533" y="2728469"/>
            <a:ext cx="361267" cy="365145"/>
            <a:chOff x="9933616" y="1779672"/>
            <a:chExt cx="361267" cy="365145"/>
          </a:xfrm>
        </p:grpSpPr>
        <p:cxnSp>
          <p:nvCxnSpPr>
            <p:cNvPr id="62" name="Straight Connector 61"/>
            <p:cNvCxnSpPr/>
            <p:nvPr/>
          </p:nvCxnSpPr>
          <p:spPr>
            <a:xfrm flipV="1">
              <a:off x="9938871" y="1779672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flipH="1" flipV="1">
              <a:off x="9933616" y="1790183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4" name="TextBox 63"/>
          <p:cNvSpPr txBox="1"/>
          <p:nvPr/>
        </p:nvSpPr>
        <p:spPr>
          <a:xfrm>
            <a:off x="6399781" y="173181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564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" presetClass="entr" presetSubtype="8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7" grpId="0"/>
      <p:bldP spid="1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charset="0"/>
                <a:ea typeface="Times New Roman" charset="0"/>
                <a:cs typeface="Times New Roman" charset="0"/>
              </a:rPr>
              <a:t>1</a:t>
            </a:r>
            <a:r>
              <a:rPr lang="en-US" altLang="zh-TW" baseline="30000" dirty="0">
                <a:latin typeface="Times New Roman" charset="0"/>
                <a:ea typeface="Times New Roman" charset="0"/>
                <a:cs typeface="Times New Roman" charset="0"/>
              </a:rPr>
              <a:t>st</a:t>
            </a:r>
            <a:r>
              <a:rPr lang="en-US" altLang="zh-TW" dirty="0">
                <a:latin typeface="Times New Roman" charset="0"/>
                <a:ea typeface="Times New Roman" charset="0"/>
                <a:cs typeface="Times New Roman" charset="0"/>
              </a:rPr>
              <a:t> Line</a:t>
            </a:r>
            <a:endParaRPr lang="en-US" dirty="0">
              <a:latin typeface="BiauKai" charset="-120"/>
              <a:ea typeface="BiauKai" charset="-120"/>
              <a:cs typeface="BiauKai" charset="-120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905423" y="1757478"/>
            <a:ext cx="4428577" cy="4421649"/>
            <a:chOff x="0" y="0"/>
            <a:chExt cx="2400935" cy="2400935"/>
          </a:xfrm>
        </p:grpSpPr>
        <p:pic>
          <p:nvPicPr>
            <p:cNvPr id="29" name="Picture 28" descr="5x5%20grid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2400935" cy="2400935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30" name="Straight Connector 29"/>
            <p:cNvCxnSpPr/>
            <p:nvPr/>
          </p:nvCxnSpPr>
          <p:spPr>
            <a:xfrm flipV="1">
              <a:off x="1767840" y="629920"/>
              <a:ext cx="563046" cy="1707954"/>
            </a:xfrm>
            <a:prstGeom prst="line">
              <a:avLst/>
            </a:prstGeom>
            <a:ln w="254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flipV="1">
              <a:off x="67733" y="60960"/>
              <a:ext cx="562187" cy="1713653"/>
            </a:xfrm>
            <a:prstGeom prst="line">
              <a:avLst/>
            </a:prstGeom>
            <a:ln w="254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60960" y="1767840"/>
              <a:ext cx="1715572" cy="567908"/>
            </a:xfrm>
            <a:prstGeom prst="line">
              <a:avLst/>
            </a:prstGeom>
            <a:ln w="254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23147" y="67733"/>
              <a:ext cx="1716011" cy="56394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53" name="Picture 52" descr="5x5%20gri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1859" y="1757478"/>
            <a:ext cx="4428577" cy="442164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8" name="Group 57"/>
          <p:cNvGrpSpPr/>
          <p:nvPr/>
        </p:nvGrpSpPr>
        <p:grpSpPr>
          <a:xfrm>
            <a:off x="7863191" y="1708946"/>
            <a:ext cx="361267" cy="365145"/>
            <a:chOff x="9933616" y="1779672"/>
            <a:chExt cx="361267" cy="365145"/>
          </a:xfrm>
        </p:grpSpPr>
        <p:cxnSp>
          <p:nvCxnSpPr>
            <p:cNvPr id="59" name="Straight Connector 58"/>
            <p:cNvCxnSpPr/>
            <p:nvPr/>
          </p:nvCxnSpPr>
          <p:spPr>
            <a:xfrm flipV="1">
              <a:off x="9938871" y="1779672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flipH="1" flipV="1">
              <a:off x="9933616" y="1790183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1" name="Group 60"/>
          <p:cNvGrpSpPr/>
          <p:nvPr/>
        </p:nvGrpSpPr>
        <p:grpSpPr>
          <a:xfrm>
            <a:off x="10992533" y="2728469"/>
            <a:ext cx="361267" cy="365145"/>
            <a:chOff x="9933616" y="1779672"/>
            <a:chExt cx="361267" cy="365145"/>
          </a:xfrm>
        </p:grpSpPr>
        <p:cxnSp>
          <p:nvCxnSpPr>
            <p:cNvPr id="62" name="Straight Connector 61"/>
            <p:cNvCxnSpPr/>
            <p:nvPr/>
          </p:nvCxnSpPr>
          <p:spPr>
            <a:xfrm flipV="1">
              <a:off x="9938871" y="1779672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flipH="1" flipV="1">
              <a:off x="9933616" y="1790183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4" name="TextBox 63"/>
          <p:cNvSpPr txBox="1"/>
          <p:nvPr/>
        </p:nvSpPr>
        <p:spPr>
          <a:xfrm>
            <a:off x="6399781" y="173181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cxnSp>
        <p:nvCxnSpPr>
          <p:cNvPr id="34" name="Straight Connector 33"/>
          <p:cNvCxnSpPr/>
          <p:nvPr/>
        </p:nvCxnSpPr>
        <p:spPr>
          <a:xfrm>
            <a:off x="2062904" y="1891745"/>
            <a:ext cx="3165220" cy="103858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5" name="Group 34"/>
          <p:cNvGrpSpPr/>
          <p:nvPr/>
        </p:nvGrpSpPr>
        <p:grpSpPr>
          <a:xfrm>
            <a:off x="1906755" y="1708946"/>
            <a:ext cx="361267" cy="365145"/>
            <a:chOff x="9933616" y="1779672"/>
            <a:chExt cx="361267" cy="365145"/>
          </a:xfrm>
        </p:grpSpPr>
        <p:cxnSp>
          <p:nvCxnSpPr>
            <p:cNvPr id="36" name="Straight Connector 35"/>
            <p:cNvCxnSpPr/>
            <p:nvPr/>
          </p:nvCxnSpPr>
          <p:spPr>
            <a:xfrm flipV="1">
              <a:off x="9938871" y="1779672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H="1" flipV="1">
              <a:off x="9933616" y="1790183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8" name="Group 37"/>
          <p:cNvGrpSpPr/>
          <p:nvPr/>
        </p:nvGrpSpPr>
        <p:grpSpPr>
          <a:xfrm>
            <a:off x="5036097" y="2728469"/>
            <a:ext cx="361267" cy="365145"/>
            <a:chOff x="9933616" y="1779672"/>
            <a:chExt cx="361267" cy="365145"/>
          </a:xfrm>
        </p:grpSpPr>
        <p:cxnSp>
          <p:nvCxnSpPr>
            <p:cNvPr id="39" name="Straight Connector 38"/>
            <p:cNvCxnSpPr/>
            <p:nvPr/>
          </p:nvCxnSpPr>
          <p:spPr>
            <a:xfrm flipV="1">
              <a:off x="9938871" y="1779672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flipH="1" flipV="1">
              <a:off x="9933616" y="1790183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95987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3.7037E-7 L 0.48737 0.0004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362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charset="0"/>
                <a:ea typeface="Times New Roman" charset="0"/>
                <a:cs typeface="Times New Roman" charset="0"/>
              </a:rPr>
              <a:t>1</a:t>
            </a:r>
            <a:r>
              <a:rPr lang="en-US" altLang="zh-TW" baseline="30000" dirty="0">
                <a:latin typeface="Times New Roman" charset="0"/>
                <a:ea typeface="Times New Roman" charset="0"/>
                <a:cs typeface="Times New Roman" charset="0"/>
              </a:rPr>
              <a:t>st</a:t>
            </a:r>
            <a:r>
              <a:rPr lang="en-US" altLang="zh-TW" dirty="0">
                <a:latin typeface="Times New Roman" charset="0"/>
                <a:ea typeface="Times New Roman" charset="0"/>
                <a:cs typeface="Times New Roman" charset="0"/>
              </a:rPr>
              <a:t> Line</a:t>
            </a:r>
            <a:endParaRPr lang="en-US" dirty="0">
              <a:latin typeface="BiauKai" charset="-120"/>
              <a:ea typeface="BiauKai" charset="-120"/>
              <a:cs typeface="BiauKai" charset="-120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905423" y="1757478"/>
            <a:ext cx="4428577" cy="4421649"/>
            <a:chOff x="0" y="0"/>
            <a:chExt cx="2400935" cy="2400935"/>
          </a:xfrm>
        </p:grpSpPr>
        <p:pic>
          <p:nvPicPr>
            <p:cNvPr id="29" name="Picture 28" descr="5x5%20grid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2400935" cy="2400935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30" name="Straight Connector 29"/>
            <p:cNvCxnSpPr/>
            <p:nvPr/>
          </p:nvCxnSpPr>
          <p:spPr>
            <a:xfrm flipV="1">
              <a:off x="1767840" y="629920"/>
              <a:ext cx="563046" cy="1707954"/>
            </a:xfrm>
            <a:prstGeom prst="line">
              <a:avLst/>
            </a:prstGeom>
            <a:ln w="254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flipV="1">
              <a:off x="67733" y="60960"/>
              <a:ext cx="562187" cy="1713653"/>
            </a:xfrm>
            <a:prstGeom prst="line">
              <a:avLst/>
            </a:prstGeom>
            <a:ln w="254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60960" y="1767840"/>
              <a:ext cx="1715572" cy="567908"/>
            </a:xfrm>
            <a:prstGeom prst="line">
              <a:avLst/>
            </a:prstGeom>
            <a:ln w="254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23147" y="67733"/>
              <a:ext cx="1716011" cy="56394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4" name="TextBox 63"/>
          <p:cNvSpPr txBox="1"/>
          <p:nvPr/>
        </p:nvSpPr>
        <p:spPr>
          <a:xfrm>
            <a:off x="6399781" y="173181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cxnSp>
        <p:nvCxnSpPr>
          <p:cNvPr id="34" name="Straight Connector 33"/>
          <p:cNvCxnSpPr/>
          <p:nvPr/>
        </p:nvCxnSpPr>
        <p:spPr>
          <a:xfrm>
            <a:off x="2062904" y="1891745"/>
            <a:ext cx="3165220" cy="103858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5" name="Group 24"/>
          <p:cNvGrpSpPr/>
          <p:nvPr/>
        </p:nvGrpSpPr>
        <p:grpSpPr>
          <a:xfrm>
            <a:off x="6861859" y="1757478"/>
            <a:ext cx="4428577" cy="4421649"/>
            <a:chOff x="0" y="0"/>
            <a:chExt cx="2400935" cy="2400935"/>
          </a:xfrm>
        </p:grpSpPr>
        <p:pic>
          <p:nvPicPr>
            <p:cNvPr id="26" name="Picture 25" descr="5x5%20grid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2400935" cy="2400935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27" name="Straight Connector 26"/>
            <p:cNvCxnSpPr/>
            <p:nvPr/>
          </p:nvCxnSpPr>
          <p:spPr>
            <a:xfrm>
              <a:off x="623147" y="67733"/>
              <a:ext cx="1716011" cy="56394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88202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charset="0"/>
                <a:ea typeface="Times New Roman" charset="0"/>
                <a:cs typeface="Times New Roman" charset="0"/>
              </a:rPr>
              <a:t>2</a:t>
            </a:r>
            <a:r>
              <a:rPr lang="en-US" altLang="zh-TW" baseline="30000" dirty="0" smtClean="0">
                <a:latin typeface="Times New Roman" charset="0"/>
                <a:ea typeface="Times New Roman" charset="0"/>
                <a:cs typeface="Times New Roman" charset="0"/>
              </a:rPr>
              <a:t>nd</a:t>
            </a:r>
            <a:r>
              <a:rPr lang="en-US" altLang="zh-TW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zh-TW" dirty="0">
                <a:latin typeface="Times New Roman" charset="0"/>
                <a:ea typeface="Times New Roman" charset="0"/>
                <a:cs typeface="Times New Roman" charset="0"/>
              </a:rPr>
              <a:t>Line</a:t>
            </a:r>
            <a:endParaRPr lang="en-US" dirty="0">
              <a:latin typeface="BiauKai" charset="-120"/>
              <a:ea typeface="BiauKai" charset="-120"/>
              <a:cs typeface="BiauKai" charset="-120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905423" y="1757478"/>
            <a:ext cx="4428577" cy="4421649"/>
            <a:chOff x="0" y="0"/>
            <a:chExt cx="2400935" cy="2400935"/>
          </a:xfrm>
        </p:grpSpPr>
        <p:pic>
          <p:nvPicPr>
            <p:cNvPr id="29" name="Picture 28" descr="5x5%20grid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2400935" cy="2400935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30" name="Straight Connector 29"/>
            <p:cNvCxnSpPr/>
            <p:nvPr/>
          </p:nvCxnSpPr>
          <p:spPr>
            <a:xfrm flipV="1">
              <a:off x="1767840" y="629920"/>
              <a:ext cx="563046" cy="1707954"/>
            </a:xfrm>
            <a:prstGeom prst="line">
              <a:avLst/>
            </a:prstGeom>
            <a:ln w="254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flipV="1">
              <a:off x="67733" y="60960"/>
              <a:ext cx="562187" cy="171365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60960" y="1767840"/>
              <a:ext cx="1715572" cy="567908"/>
            </a:xfrm>
            <a:prstGeom prst="line">
              <a:avLst/>
            </a:prstGeom>
            <a:ln w="254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23147" y="67733"/>
              <a:ext cx="1716011" cy="563947"/>
            </a:xfrm>
            <a:prstGeom prst="line">
              <a:avLst/>
            </a:prstGeom>
            <a:ln w="254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" name="Down Arrow 8"/>
          <p:cNvSpPr/>
          <p:nvPr/>
        </p:nvSpPr>
        <p:spPr>
          <a:xfrm rot="6037654">
            <a:off x="1919641" y="2763989"/>
            <a:ext cx="1413164" cy="15382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6948466" y="851143"/>
            <a:ext cx="29707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dirty="0" smtClean="0">
                <a:latin typeface="BiauKai" charset="-120"/>
                <a:ea typeface="BiauKai" charset="-120"/>
                <a:cs typeface="BiauKai" charset="-120"/>
              </a:rPr>
              <a:t>Find Point 1</a:t>
            </a:r>
            <a:endParaRPr lang="en-US" sz="4000" dirty="0">
              <a:latin typeface="BiauKai" charset="-120"/>
              <a:ea typeface="BiauKai" charset="-120"/>
              <a:cs typeface="BiauKai" charset="-12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1906755" y="1708946"/>
            <a:ext cx="361267" cy="365145"/>
            <a:chOff x="9933616" y="1779672"/>
            <a:chExt cx="361267" cy="365145"/>
          </a:xfrm>
        </p:grpSpPr>
        <p:cxnSp>
          <p:nvCxnSpPr>
            <p:cNvPr id="20" name="Straight Connector 19"/>
            <p:cNvCxnSpPr/>
            <p:nvPr/>
          </p:nvCxnSpPr>
          <p:spPr>
            <a:xfrm flipV="1">
              <a:off x="9938871" y="1779672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 flipV="1">
              <a:off x="9933616" y="1790183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849860" y="4800156"/>
            <a:ext cx="361267" cy="365145"/>
            <a:chOff x="9933616" y="1779672"/>
            <a:chExt cx="361267" cy="365145"/>
          </a:xfrm>
        </p:grpSpPr>
        <p:cxnSp>
          <p:nvCxnSpPr>
            <p:cNvPr id="26" name="Straight Connector 25"/>
            <p:cNvCxnSpPr/>
            <p:nvPr/>
          </p:nvCxnSpPr>
          <p:spPr>
            <a:xfrm flipV="1">
              <a:off x="9938871" y="1779672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H="1" flipV="1">
              <a:off x="9933616" y="1790183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2" name="Group 51"/>
          <p:cNvGrpSpPr/>
          <p:nvPr/>
        </p:nvGrpSpPr>
        <p:grpSpPr>
          <a:xfrm>
            <a:off x="6861859" y="1757478"/>
            <a:ext cx="4428577" cy="4421649"/>
            <a:chOff x="0" y="0"/>
            <a:chExt cx="2400935" cy="2400935"/>
          </a:xfrm>
        </p:grpSpPr>
        <p:pic>
          <p:nvPicPr>
            <p:cNvPr id="53" name="Picture 52" descr="5x5%20grid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2400935" cy="2400935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57" name="Straight Connector 56"/>
            <p:cNvCxnSpPr/>
            <p:nvPr/>
          </p:nvCxnSpPr>
          <p:spPr>
            <a:xfrm>
              <a:off x="623147" y="67733"/>
              <a:ext cx="1716011" cy="563947"/>
            </a:xfrm>
            <a:prstGeom prst="line">
              <a:avLst/>
            </a:prstGeom>
            <a:ln w="254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8" name="Group 57"/>
          <p:cNvGrpSpPr/>
          <p:nvPr/>
        </p:nvGrpSpPr>
        <p:grpSpPr>
          <a:xfrm>
            <a:off x="7863191" y="1708946"/>
            <a:ext cx="361267" cy="365145"/>
            <a:chOff x="9933616" y="1779672"/>
            <a:chExt cx="361267" cy="365145"/>
          </a:xfrm>
        </p:grpSpPr>
        <p:cxnSp>
          <p:nvCxnSpPr>
            <p:cNvPr id="59" name="Straight Connector 58"/>
            <p:cNvCxnSpPr/>
            <p:nvPr/>
          </p:nvCxnSpPr>
          <p:spPr>
            <a:xfrm flipV="1">
              <a:off x="9938871" y="1779672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flipH="1" flipV="1">
              <a:off x="9933616" y="1790183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1" name="Group 60"/>
          <p:cNvGrpSpPr/>
          <p:nvPr/>
        </p:nvGrpSpPr>
        <p:grpSpPr>
          <a:xfrm>
            <a:off x="6777721" y="4800157"/>
            <a:ext cx="361267" cy="365145"/>
            <a:chOff x="9933616" y="1779672"/>
            <a:chExt cx="361267" cy="365145"/>
          </a:xfrm>
        </p:grpSpPr>
        <p:cxnSp>
          <p:nvCxnSpPr>
            <p:cNvPr id="62" name="Straight Connector 61"/>
            <p:cNvCxnSpPr/>
            <p:nvPr/>
          </p:nvCxnSpPr>
          <p:spPr>
            <a:xfrm flipV="1">
              <a:off x="9938871" y="1779672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flipH="1" flipV="1">
              <a:off x="9933616" y="1790183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4" name="TextBox 63"/>
          <p:cNvSpPr txBox="1"/>
          <p:nvPr/>
        </p:nvSpPr>
        <p:spPr>
          <a:xfrm>
            <a:off x="6399781" y="173181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732198" y="5219947"/>
            <a:ext cx="39882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dirty="0" smtClean="0">
                <a:latin typeface="BiauKai" charset="-120"/>
                <a:ea typeface="BiauKai" charset="-120"/>
                <a:cs typeface="BiauKai" charset="-120"/>
              </a:rPr>
              <a:t>Find Point 2</a:t>
            </a:r>
            <a:endParaRPr lang="en-US" sz="4000" dirty="0">
              <a:latin typeface="BiauKai" charset="-120"/>
              <a:ea typeface="BiauKai" charset="-120"/>
              <a:cs typeface="BiauKai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68303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" presetClass="entr" presetSubtype="8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7" grpId="0"/>
      <p:bldP spid="1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roup 48"/>
          <p:cNvGrpSpPr/>
          <p:nvPr/>
        </p:nvGrpSpPr>
        <p:grpSpPr>
          <a:xfrm>
            <a:off x="6861859" y="1757478"/>
            <a:ext cx="4428577" cy="4421649"/>
            <a:chOff x="0" y="0"/>
            <a:chExt cx="2400935" cy="2400935"/>
          </a:xfrm>
        </p:grpSpPr>
        <p:pic>
          <p:nvPicPr>
            <p:cNvPr id="50" name="Picture 49" descr="5x5%20grid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2400935" cy="2400935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51" name="Straight Connector 50"/>
            <p:cNvCxnSpPr/>
            <p:nvPr/>
          </p:nvCxnSpPr>
          <p:spPr>
            <a:xfrm>
              <a:off x="623147" y="67733"/>
              <a:ext cx="1716011" cy="563947"/>
            </a:xfrm>
            <a:prstGeom prst="line">
              <a:avLst/>
            </a:prstGeom>
            <a:ln w="254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905423" y="1757478"/>
            <a:ext cx="4428577" cy="4421649"/>
            <a:chOff x="0" y="0"/>
            <a:chExt cx="2400935" cy="2400935"/>
          </a:xfrm>
        </p:grpSpPr>
        <p:pic>
          <p:nvPicPr>
            <p:cNvPr id="25" name="Picture 24" descr="5x5%20grid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2400935" cy="2400935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26" name="Straight Connector 25"/>
            <p:cNvCxnSpPr/>
            <p:nvPr/>
          </p:nvCxnSpPr>
          <p:spPr>
            <a:xfrm flipV="1">
              <a:off x="1767840" y="629920"/>
              <a:ext cx="563046" cy="1707954"/>
            </a:xfrm>
            <a:prstGeom prst="line">
              <a:avLst/>
            </a:prstGeom>
            <a:ln w="254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V="1">
              <a:off x="67733" y="60960"/>
              <a:ext cx="562187" cy="171365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60960" y="1767840"/>
              <a:ext cx="1715572" cy="567908"/>
            </a:xfrm>
            <a:prstGeom prst="line">
              <a:avLst/>
            </a:prstGeom>
            <a:ln w="254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623147" y="67733"/>
              <a:ext cx="1716011" cy="563947"/>
            </a:xfrm>
            <a:prstGeom prst="line">
              <a:avLst/>
            </a:prstGeom>
            <a:ln w="254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charset="0"/>
                <a:ea typeface="Times New Roman" charset="0"/>
                <a:cs typeface="Times New Roman" charset="0"/>
              </a:rPr>
              <a:t>2</a:t>
            </a:r>
            <a:r>
              <a:rPr lang="en-US" altLang="zh-TW" baseline="30000" dirty="0">
                <a:latin typeface="Times New Roman" charset="0"/>
                <a:ea typeface="Times New Roman" charset="0"/>
                <a:cs typeface="Times New Roman" charset="0"/>
              </a:rPr>
              <a:t>nd</a:t>
            </a:r>
            <a:r>
              <a:rPr lang="en-US" altLang="zh-TW" dirty="0">
                <a:latin typeface="Times New Roman" charset="0"/>
                <a:ea typeface="Times New Roman" charset="0"/>
                <a:cs typeface="Times New Roman" charset="0"/>
              </a:rPr>
              <a:t> Line</a:t>
            </a:r>
            <a:endParaRPr lang="en-US" dirty="0">
              <a:latin typeface="BiauKai" charset="-120"/>
              <a:ea typeface="BiauKai" charset="-120"/>
              <a:cs typeface="BiauKai" charset="-120"/>
            </a:endParaRPr>
          </a:p>
        </p:txBody>
      </p:sp>
      <p:grpSp>
        <p:nvGrpSpPr>
          <p:cNvPr id="58" name="Group 57"/>
          <p:cNvGrpSpPr/>
          <p:nvPr/>
        </p:nvGrpSpPr>
        <p:grpSpPr>
          <a:xfrm>
            <a:off x="7863191" y="1708946"/>
            <a:ext cx="361267" cy="365145"/>
            <a:chOff x="9933616" y="1779672"/>
            <a:chExt cx="361267" cy="365145"/>
          </a:xfrm>
        </p:grpSpPr>
        <p:cxnSp>
          <p:nvCxnSpPr>
            <p:cNvPr id="59" name="Straight Connector 58"/>
            <p:cNvCxnSpPr/>
            <p:nvPr/>
          </p:nvCxnSpPr>
          <p:spPr>
            <a:xfrm flipV="1">
              <a:off x="9938871" y="1779672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flipH="1" flipV="1">
              <a:off x="9933616" y="1790183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4" name="TextBox 63"/>
          <p:cNvSpPr txBox="1"/>
          <p:nvPr/>
        </p:nvSpPr>
        <p:spPr>
          <a:xfrm>
            <a:off x="6399781" y="173181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pSp>
        <p:nvGrpSpPr>
          <p:cNvPr id="35" name="Group 34"/>
          <p:cNvGrpSpPr/>
          <p:nvPr/>
        </p:nvGrpSpPr>
        <p:grpSpPr>
          <a:xfrm>
            <a:off x="1906755" y="1708946"/>
            <a:ext cx="361267" cy="365145"/>
            <a:chOff x="9933616" y="1779672"/>
            <a:chExt cx="361267" cy="365145"/>
          </a:xfrm>
        </p:grpSpPr>
        <p:cxnSp>
          <p:nvCxnSpPr>
            <p:cNvPr id="36" name="Straight Connector 35"/>
            <p:cNvCxnSpPr/>
            <p:nvPr/>
          </p:nvCxnSpPr>
          <p:spPr>
            <a:xfrm flipV="1">
              <a:off x="9938871" y="1779672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H="1" flipV="1">
              <a:off x="9933616" y="1790183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3" name="Group 42"/>
          <p:cNvGrpSpPr/>
          <p:nvPr/>
        </p:nvGrpSpPr>
        <p:grpSpPr>
          <a:xfrm>
            <a:off x="849860" y="4800156"/>
            <a:ext cx="361267" cy="365145"/>
            <a:chOff x="9933616" y="1779672"/>
            <a:chExt cx="361267" cy="365145"/>
          </a:xfrm>
        </p:grpSpPr>
        <p:cxnSp>
          <p:nvCxnSpPr>
            <p:cNvPr id="44" name="Straight Connector 43"/>
            <p:cNvCxnSpPr/>
            <p:nvPr/>
          </p:nvCxnSpPr>
          <p:spPr>
            <a:xfrm flipV="1">
              <a:off x="9938871" y="1779672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flipH="1" flipV="1">
              <a:off x="9933616" y="1790183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6" name="Group 45"/>
          <p:cNvGrpSpPr/>
          <p:nvPr/>
        </p:nvGrpSpPr>
        <p:grpSpPr>
          <a:xfrm>
            <a:off x="6777721" y="4800157"/>
            <a:ext cx="361267" cy="365145"/>
            <a:chOff x="9933616" y="1779672"/>
            <a:chExt cx="361267" cy="365145"/>
          </a:xfrm>
        </p:grpSpPr>
        <p:cxnSp>
          <p:nvCxnSpPr>
            <p:cNvPr id="47" name="Straight Connector 46"/>
            <p:cNvCxnSpPr/>
            <p:nvPr/>
          </p:nvCxnSpPr>
          <p:spPr>
            <a:xfrm flipV="1">
              <a:off x="9938871" y="1779672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flipH="1" flipV="1">
              <a:off x="9933616" y="1790183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52" name="Straight Connector 51"/>
          <p:cNvCxnSpPr/>
          <p:nvPr/>
        </p:nvCxnSpPr>
        <p:spPr>
          <a:xfrm flipV="1">
            <a:off x="1039883" y="1864982"/>
            <a:ext cx="1036966" cy="315592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2253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75E-6 -3.33333E-6 L 0.4875 -3.33333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37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charset="0"/>
                <a:ea typeface="Times New Roman" charset="0"/>
                <a:cs typeface="Times New Roman" charset="0"/>
              </a:rPr>
              <a:t>3</a:t>
            </a:r>
            <a:r>
              <a:rPr lang="en-US" altLang="zh-TW" baseline="30000" dirty="0" smtClean="0">
                <a:latin typeface="Times New Roman" charset="0"/>
                <a:ea typeface="Times New Roman" charset="0"/>
                <a:cs typeface="Times New Roman" charset="0"/>
              </a:rPr>
              <a:t>rd</a:t>
            </a:r>
            <a:r>
              <a:rPr lang="en-US" altLang="zh-TW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zh-TW" dirty="0">
                <a:latin typeface="Times New Roman" charset="0"/>
                <a:ea typeface="Times New Roman" charset="0"/>
                <a:cs typeface="Times New Roman" charset="0"/>
              </a:rPr>
              <a:t>Line</a:t>
            </a:r>
            <a:endParaRPr lang="en-US" dirty="0">
              <a:latin typeface="BiauKai" charset="-120"/>
              <a:ea typeface="BiauKai" charset="-120"/>
              <a:cs typeface="BiauKai" charset="-120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905423" y="1757478"/>
            <a:ext cx="4428577" cy="4421649"/>
            <a:chOff x="0" y="0"/>
            <a:chExt cx="2400935" cy="2400935"/>
          </a:xfrm>
        </p:grpSpPr>
        <p:pic>
          <p:nvPicPr>
            <p:cNvPr id="29" name="Picture 28" descr="5x5%20grid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2400935" cy="2400935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30" name="Straight Connector 29"/>
            <p:cNvCxnSpPr/>
            <p:nvPr/>
          </p:nvCxnSpPr>
          <p:spPr>
            <a:xfrm flipV="1">
              <a:off x="1767840" y="629920"/>
              <a:ext cx="563046" cy="1707954"/>
            </a:xfrm>
            <a:prstGeom prst="line">
              <a:avLst/>
            </a:prstGeom>
            <a:ln w="254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flipV="1">
              <a:off x="67733" y="60960"/>
              <a:ext cx="562187" cy="1713653"/>
            </a:xfrm>
            <a:prstGeom prst="line">
              <a:avLst/>
            </a:prstGeom>
            <a:ln w="254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60960" y="1767840"/>
              <a:ext cx="1715572" cy="56790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23147" y="67733"/>
              <a:ext cx="1716011" cy="563947"/>
            </a:xfrm>
            <a:prstGeom prst="line">
              <a:avLst/>
            </a:prstGeom>
            <a:ln w="254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" name="Down Arrow 8"/>
          <p:cNvSpPr/>
          <p:nvPr/>
        </p:nvSpPr>
        <p:spPr>
          <a:xfrm rot="2784880">
            <a:off x="2543865" y="4000499"/>
            <a:ext cx="1413164" cy="15382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8"/>
          <p:cNvGrpSpPr/>
          <p:nvPr/>
        </p:nvGrpSpPr>
        <p:grpSpPr>
          <a:xfrm>
            <a:off x="849480" y="4823621"/>
            <a:ext cx="361267" cy="365145"/>
            <a:chOff x="9933616" y="1779672"/>
            <a:chExt cx="361267" cy="365145"/>
          </a:xfrm>
        </p:grpSpPr>
        <p:cxnSp>
          <p:nvCxnSpPr>
            <p:cNvPr id="20" name="Straight Connector 19"/>
            <p:cNvCxnSpPr/>
            <p:nvPr/>
          </p:nvCxnSpPr>
          <p:spPr>
            <a:xfrm flipV="1">
              <a:off x="9938871" y="1779672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 flipV="1">
              <a:off x="9933616" y="1790183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4007397" y="5857432"/>
            <a:ext cx="361267" cy="365145"/>
            <a:chOff x="9933616" y="1779672"/>
            <a:chExt cx="361267" cy="365145"/>
          </a:xfrm>
        </p:grpSpPr>
        <p:cxnSp>
          <p:nvCxnSpPr>
            <p:cNvPr id="26" name="Straight Connector 25"/>
            <p:cNvCxnSpPr/>
            <p:nvPr/>
          </p:nvCxnSpPr>
          <p:spPr>
            <a:xfrm flipV="1">
              <a:off x="9938871" y="1779672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H="1" flipV="1">
              <a:off x="9933616" y="1790183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4" name="TextBox 63"/>
          <p:cNvSpPr txBox="1"/>
          <p:nvPr/>
        </p:nvSpPr>
        <p:spPr>
          <a:xfrm>
            <a:off x="6399781" y="173181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pSp>
        <p:nvGrpSpPr>
          <p:cNvPr id="52" name="Group 51"/>
          <p:cNvGrpSpPr/>
          <p:nvPr/>
        </p:nvGrpSpPr>
        <p:grpSpPr>
          <a:xfrm>
            <a:off x="6861859" y="1757478"/>
            <a:ext cx="4428577" cy="4421649"/>
            <a:chOff x="0" y="0"/>
            <a:chExt cx="2400935" cy="2400935"/>
          </a:xfrm>
        </p:grpSpPr>
        <p:pic>
          <p:nvPicPr>
            <p:cNvPr id="53" name="Picture 52" descr="5x5%20grid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2400935" cy="2400935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55" name="Straight Connector 54"/>
            <p:cNvCxnSpPr/>
            <p:nvPr/>
          </p:nvCxnSpPr>
          <p:spPr>
            <a:xfrm flipV="1">
              <a:off x="67733" y="60960"/>
              <a:ext cx="562187" cy="1713653"/>
            </a:xfrm>
            <a:prstGeom prst="line">
              <a:avLst/>
            </a:prstGeom>
            <a:ln w="254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>
              <a:off x="623147" y="67733"/>
              <a:ext cx="1716011" cy="563947"/>
            </a:xfrm>
            <a:prstGeom prst="line">
              <a:avLst/>
            </a:prstGeom>
            <a:ln w="254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8" name="Group 57"/>
          <p:cNvGrpSpPr/>
          <p:nvPr/>
        </p:nvGrpSpPr>
        <p:grpSpPr>
          <a:xfrm>
            <a:off x="6805916" y="4823621"/>
            <a:ext cx="361267" cy="365145"/>
            <a:chOff x="9933616" y="1779672"/>
            <a:chExt cx="361267" cy="365145"/>
          </a:xfrm>
        </p:grpSpPr>
        <p:cxnSp>
          <p:nvCxnSpPr>
            <p:cNvPr id="59" name="Straight Connector 58"/>
            <p:cNvCxnSpPr/>
            <p:nvPr/>
          </p:nvCxnSpPr>
          <p:spPr>
            <a:xfrm flipV="1">
              <a:off x="9938871" y="1779672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flipH="1" flipV="1">
              <a:off x="9933616" y="1790183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1" name="Group 60"/>
          <p:cNvGrpSpPr/>
          <p:nvPr/>
        </p:nvGrpSpPr>
        <p:grpSpPr>
          <a:xfrm>
            <a:off x="9963833" y="5857431"/>
            <a:ext cx="361267" cy="365145"/>
            <a:chOff x="9933616" y="1779672"/>
            <a:chExt cx="361267" cy="365145"/>
          </a:xfrm>
        </p:grpSpPr>
        <p:cxnSp>
          <p:nvCxnSpPr>
            <p:cNvPr id="62" name="Straight Connector 61"/>
            <p:cNvCxnSpPr/>
            <p:nvPr/>
          </p:nvCxnSpPr>
          <p:spPr>
            <a:xfrm flipV="1">
              <a:off x="9938871" y="1779672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flipH="1" flipV="1">
              <a:off x="9933616" y="1790183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7" name="TextBox 16"/>
          <p:cNvSpPr txBox="1"/>
          <p:nvPr/>
        </p:nvSpPr>
        <p:spPr>
          <a:xfrm>
            <a:off x="5605564" y="4122330"/>
            <a:ext cx="32005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>
                <a:latin typeface="BiauKai" charset="-120"/>
                <a:ea typeface="BiauKai" charset="-120"/>
                <a:cs typeface="BiauKai" charset="-120"/>
              </a:rPr>
              <a:t>Find Point 1</a:t>
            </a:r>
            <a:endParaRPr lang="en-US" sz="4000" dirty="0">
              <a:latin typeface="BiauKai" charset="-120"/>
              <a:ea typeface="BiauKai" charset="-120"/>
              <a:cs typeface="BiauKai" charset="-12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144000" y="4969747"/>
            <a:ext cx="36742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dirty="0">
                <a:latin typeface="BiauKai" charset="-120"/>
                <a:ea typeface="BiauKai" charset="-120"/>
                <a:cs typeface="BiauKai" charset="-120"/>
              </a:rPr>
              <a:t>Find Point 2</a:t>
            </a:r>
            <a:endParaRPr lang="en-US" sz="4000" dirty="0">
              <a:latin typeface="BiauKai" charset="-120"/>
              <a:ea typeface="BiauKai" charset="-120"/>
              <a:cs typeface="BiauKai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8658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" presetClass="entr" presetSubtype="8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7" grpId="0"/>
      <p:bldP spid="1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Group 51"/>
          <p:cNvGrpSpPr/>
          <p:nvPr/>
        </p:nvGrpSpPr>
        <p:grpSpPr>
          <a:xfrm>
            <a:off x="6861859" y="1757478"/>
            <a:ext cx="4428577" cy="4421649"/>
            <a:chOff x="0" y="0"/>
            <a:chExt cx="2400935" cy="2400935"/>
          </a:xfrm>
        </p:grpSpPr>
        <p:pic>
          <p:nvPicPr>
            <p:cNvPr id="53" name="Picture 52" descr="5x5%20grid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2400935" cy="2400935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55" name="Straight Connector 54"/>
            <p:cNvCxnSpPr/>
            <p:nvPr/>
          </p:nvCxnSpPr>
          <p:spPr>
            <a:xfrm flipV="1">
              <a:off x="67733" y="60960"/>
              <a:ext cx="562187" cy="1713653"/>
            </a:xfrm>
            <a:prstGeom prst="line">
              <a:avLst/>
            </a:prstGeom>
            <a:ln w="254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>
              <a:off x="623147" y="67733"/>
              <a:ext cx="1716011" cy="563947"/>
            </a:xfrm>
            <a:prstGeom prst="line">
              <a:avLst/>
            </a:prstGeom>
            <a:ln w="254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charset="0"/>
                <a:ea typeface="Times New Roman" charset="0"/>
                <a:cs typeface="Times New Roman" charset="0"/>
              </a:rPr>
              <a:t>3</a:t>
            </a:r>
            <a:r>
              <a:rPr lang="en-US" altLang="zh-TW" baseline="30000" dirty="0">
                <a:latin typeface="Times New Roman" charset="0"/>
                <a:ea typeface="Times New Roman" charset="0"/>
                <a:cs typeface="Times New Roman" charset="0"/>
              </a:rPr>
              <a:t>rd</a:t>
            </a:r>
            <a:r>
              <a:rPr lang="en-US" altLang="zh-TW" dirty="0">
                <a:latin typeface="Times New Roman" charset="0"/>
                <a:ea typeface="Times New Roman" charset="0"/>
                <a:cs typeface="Times New Roman" charset="0"/>
              </a:rPr>
              <a:t> Line</a:t>
            </a:r>
            <a:endParaRPr lang="en-US" dirty="0">
              <a:latin typeface="BiauKai" charset="-120"/>
              <a:ea typeface="BiauKai" charset="-120"/>
              <a:cs typeface="BiauKai" charset="-120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905423" y="1757478"/>
            <a:ext cx="4428577" cy="4421649"/>
            <a:chOff x="0" y="0"/>
            <a:chExt cx="2400935" cy="2400935"/>
          </a:xfrm>
        </p:grpSpPr>
        <p:pic>
          <p:nvPicPr>
            <p:cNvPr id="29" name="Picture 28" descr="5x5%20grid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2400935" cy="2400935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30" name="Straight Connector 29"/>
            <p:cNvCxnSpPr/>
            <p:nvPr/>
          </p:nvCxnSpPr>
          <p:spPr>
            <a:xfrm flipV="1">
              <a:off x="1767840" y="629920"/>
              <a:ext cx="563046" cy="1707954"/>
            </a:xfrm>
            <a:prstGeom prst="line">
              <a:avLst/>
            </a:prstGeom>
            <a:ln w="254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flipV="1">
              <a:off x="67733" y="60960"/>
              <a:ext cx="562187" cy="1713653"/>
            </a:xfrm>
            <a:prstGeom prst="line">
              <a:avLst/>
            </a:prstGeom>
            <a:ln w="254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60960" y="1767840"/>
              <a:ext cx="1715572" cy="56790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23147" y="67733"/>
              <a:ext cx="1716011" cy="563947"/>
            </a:xfrm>
            <a:prstGeom prst="line">
              <a:avLst/>
            </a:prstGeom>
            <a:ln w="254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/>
          <p:nvPr/>
        </p:nvGrpSpPr>
        <p:grpSpPr>
          <a:xfrm>
            <a:off x="849480" y="4823621"/>
            <a:ext cx="361267" cy="365145"/>
            <a:chOff x="9933616" y="1779672"/>
            <a:chExt cx="361267" cy="365145"/>
          </a:xfrm>
        </p:grpSpPr>
        <p:cxnSp>
          <p:nvCxnSpPr>
            <p:cNvPr id="20" name="Straight Connector 19"/>
            <p:cNvCxnSpPr/>
            <p:nvPr/>
          </p:nvCxnSpPr>
          <p:spPr>
            <a:xfrm flipV="1">
              <a:off x="9938871" y="1779672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 flipV="1">
              <a:off x="9933616" y="1790183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4007397" y="5857432"/>
            <a:ext cx="361267" cy="365145"/>
            <a:chOff x="9933616" y="1779672"/>
            <a:chExt cx="361267" cy="365145"/>
          </a:xfrm>
        </p:grpSpPr>
        <p:cxnSp>
          <p:nvCxnSpPr>
            <p:cNvPr id="26" name="Straight Connector 25"/>
            <p:cNvCxnSpPr/>
            <p:nvPr/>
          </p:nvCxnSpPr>
          <p:spPr>
            <a:xfrm flipV="1">
              <a:off x="9938871" y="1779672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H="1" flipV="1">
              <a:off x="9933616" y="1790183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8" name="Group 57"/>
          <p:cNvGrpSpPr/>
          <p:nvPr/>
        </p:nvGrpSpPr>
        <p:grpSpPr>
          <a:xfrm>
            <a:off x="6805916" y="4823621"/>
            <a:ext cx="361267" cy="365145"/>
            <a:chOff x="9933616" y="1779672"/>
            <a:chExt cx="361267" cy="365145"/>
          </a:xfrm>
        </p:grpSpPr>
        <p:cxnSp>
          <p:nvCxnSpPr>
            <p:cNvPr id="59" name="Straight Connector 58"/>
            <p:cNvCxnSpPr/>
            <p:nvPr/>
          </p:nvCxnSpPr>
          <p:spPr>
            <a:xfrm flipV="1">
              <a:off x="9938871" y="1779672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flipH="1" flipV="1">
              <a:off x="9933616" y="1790183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1" name="Group 60"/>
          <p:cNvGrpSpPr/>
          <p:nvPr/>
        </p:nvGrpSpPr>
        <p:grpSpPr>
          <a:xfrm>
            <a:off x="9963833" y="5857431"/>
            <a:ext cx="361267" cy="365145"/>
            <a:chOff x="9933616" y="1779672"/>
            <a:chExt cx="361267" cy="365145"/>
          </a:xfrm>
        </p:grpSpPr>
        <p:cxnSp>
          <p:nvCxnSpPr>
            <p:cNvPr id="62" name="Straight Connector 61"/>
            <p:cNvCxnSpPr/>
            <p:nvPr/>
          </p:nvCxnSpPr>
          <p:spPr>
            <a:xfrm flipV="1">
              <a:off x="9938871" y="1779672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flipH="1" flipV="1">
              <a:off x="9933616" y="1790183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4" name="TextBox 63"/>
          <p:cNvSpPr txBox="1"/>
          <p:nvPr/>
        </p:nvSpPr>
        <p:spPr>
          <a:xfrm>
            <a:off x="6399781" y="173181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cxnSp>
        <p:nvCxnSpPr>
          <p:cNvPr id="34" name="Straight Connector 33"/>
          <p:cNvCxnSpPr/>
          <p:nvPr/>
        </p:nvCxnSpPr>
        <p:spPr>
          <a:xfrm>
            <a:off x="6999565" y="5022721"/>
            <a:ext cx="3164410" cy="104588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858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charset="0"/>
                <a:ea typeface="Times New Roman" charset="0"/>
                <a:cs typeface="Times New Roman" charset="0"/>
              </a:rPr>
              <a:t>3</a:t>
            </a:r>
            <a:r>
              <a:rPr lang="en-US" altLang="zh-TW" baseline="30000" dirty="0">
                <a:latin typeface="Times New Roman" charset="0"/>
                <a:ea typeface="Times New Roman" charset="0"/>
                <a:cs typeface="Times New Roman" charset="0"/>
              </a:rPr>
              <a:t>rd</a:t>
            </a:r>
            <a:r>
              <a:rPr lang="en-US" altLang="zh-TW" dirty="0">
                <a:latin typeface="Times New Roman" charset="0"/>
                <a:ea typeface="Times New Roman" charset="0"/>
                <a:cs typeface="Times New Roman" charset="0"/>
              </a:rPr>
              <a:t> Line</a:t>
            </a:r>
            <a:endParaRPr lang="en-US" dirty="0">
              <a:latin typeface="BiauKai" charset="-120"/>
              <a:ea typeface="BiauKai" charset="-120"/>
              <a:cs typeface="BiauKai" charset="-120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905423" y="1757478"/>
            <a:ext cx="4428577" cy="4421649"/>
            <a:chOff x="0" y="0"/>
            <a:chExt cx="2400935" cy="2400935"/>
          </a:xfrm>
        </p:grpSpPr>
        <p:pic>
          <p:nvPicPr>
            <p:cNvPr id="29" name="Picture 28" descr="5x5%20grid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2400935" cy="2400935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30" name="Straight Connector 29"/>
            <p:cNvCxnSpPr/>
            <p:nvPr/>
          </p:nvCxnSpPr>
          <p:spPr>
            <a:xfrm flipV="1">
              <a:off x="1767840" y="629920"/>
              <a:ext cx="563046" cy="1707954"/>
            </a:xfrm>
            <a:prstGeom prst="line">
              <a:avLst/>
            </a:prstGeom>
            <a:ln w="254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flipV="1">
              <a:off x="67733" y="60960"/>
              <a:ext cx="562187" cy="1713653"/>
            </a:xfrm>
            <a:prstGeom prst="line">
              <a:avLst/>
            </a:prstGeom>
            <a:ln w="254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60960" y="1767840"/>
              <a:ext cx="1715572" cy="56790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23147" y="67733"/>
              <a:ext cx="1716011" cy="563947"/>
            </a:xfrm>
            <a:prstGeom prst="line">
              <a:avLst/>
            </a:prstGeom>
            <a:ln w="254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4" name="TextBox 63"/>
          <p:cNvSpPr txBox="1"/>
          <p:nvPr/>
        </p:nvSpPr>
        <p:spPr>
          <a:xfrm>
            <a:off x="6399781" y="173181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6861859" y="1757478"/>
            <a:ext cx="4428577" cy="4421649"/>
            <a:chOff x="6861859" y="1757478"/>
            <a:chExt cx="4428577" cy="4421649"/>
          </a:xfrm>
        </p:grpSpPr>
        <p:pic>
          <p:nvPicPr>
            <p:cNvPr id="53" name="Picture 52" descr="5x5%20grid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61859" y="1757478"/>
              <a:ext cx="4428577" cy="4421649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55" name="Straight Connector 54"/>
            <p:cNvCxnSpPr/>
            <p:nvPr/>
          </p:nvCxnSpPr>
          <p:spPr>
            <a:xfrm flipV="1">
              <a:off x="6986794" y="1869744"/>
              <a:ext cx="1036966" cy="3155926"/>
            </a:xfrm>
            <a:prstGeom prst="line">
              <a:avLst/>
            </a:prstGeom>
            <a:ln w="254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>
              <a:off x="8011267" y="1882218"/>
              <a:ext cx="3165220" cy="1038585"/>
            </a:xfrm>
            <a:prstGeom prst="line">
              <a:avLst/>
            </a:prstGeom>
            <a:ln w="254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6999565" y="5022721"/>
              <a:ext cx="3164410" cy="104588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63049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BiauKai" charset="-120"/>
                <a:ea typeface="BiauKai" charset="-120"/>
                <a:cs typeface="BiauKai" charset="-120"/>
              </a:rPr>
              <a:t>1</a:t>
            </a:r>
            <a:r>
              <a:rPr lang="en-US" altLang="zh-TW" baseline="30000" dirty="0" smtClean="0">
                <a:latin typeface="BiauKai" charset="-120"/>
                <a:ea typeface="BiauKai" charset="-120"/>
                <a:cs typeface="BiauKai" charset="-120"/>
              </a:rPr>
              <a:t>st</a:t>
            </a:r>
            <a:r>
              <a:rPr lang="en-US" altLang="zh-TW" dirty="0" smtClean="0">
                <a:latin typeface="BiauKai" charset="-120"/>
                <a:ea typeface="BiauKai" charset="-120"/>
                <a:cs typeface="BiauKai" charset="-120"/>
              </a:rPr>
              <a:t> Line</a:t>
            </a:r>
            <a:endParaRPr lang="en-US" dirty="0">
              <a:latin typeface="BiauKai" charset="-120"/>
              <a:ea typeface="BiauKai" charset="-120"/>
              <a:cs typeface="BiauKai" charset="-12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838200" y="1690688"/>
            <a:ext cx="4452992" cy="4452992"/>
            <a:chOff x="3729311" y="1690688"/>
            <a:chExt cx="4733377" cy="4733377"/>
          </a:xfrm>
        </p:grpSpPr>
        <p:pic>
          <p:nvPicPr>
            <p:cNvPr id="5" name="Picture 4" descr="5x5%20grid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29311" y="1690688"/>
              <a:ext cx="4733377" cy="4733377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7" name="Straight Connector 6"/>
            <p:cNvCxnSpPr/>
            <p:nvPr/>
          </p:nvCxnSpPr>
          <p:spPr>
            <a:xfrm flipV="1">
              <a:off x="3862847" y="2932558"/>
              <a:ext cx="4472567" cy="3365067"/>
            </a:xfrm>
            <a:prstGeom prst="line">
              <a:avLst/>
            </a:prstGeom>
            <a:ln w="254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flipV="1">
              <a:off x="3849492" y="5175936"/>
              <a:ext cx="4473401" cy="1120853"/>
            </a:xfrm>
            <a:prstGeom prst="line">
              <a:avLst/>
            </a:prstGeom>
            <a:ln w="254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V="1">
              <a:off x="3862847" y="4054247"/>
              <a:ext cx="4473403" cy="2242542"/>
            </a:xfrm>
            <a:prstGeom prst="line">
              <a:avLst/>
            </a:prstGeom>
            <a:ln w="254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flipV="1">
              <a:off x="3862847" y="1824222"/>
              <a:ext cx="4477072" cy="445973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8" name="Picture 17" descr="5x5%20gri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8930" y="1690688"/>
            <a:ext cx="4374870" cy="4374870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Down Arrow 18"/>
          <p:cNvSpPr/>
          <p:nvPr/>
        </p:nvSpPr>
        <p:spPr>
          <a:xfrm rot="2773010">
            <a:off x="5228148" y="384750"/>
            <a:ext cx="1413164" cy="15382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783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roup 64"/>
          <p:cNvGrpSpPr/>
          <p:nvPr/>
        </p:nvGrpSpPr>
        <p:grpSpPr>
          <a:xfrm>
            <a:off x="6861859" y="1757478"/>
            <a:ext cx="4428577" cy="4421649"/>
            <a:chOff x="6861859" y="1757478"/>
            <a:chExt cx="4428577" cy="4421649"/>
          </a:xfrm>
        </p:grpSpPr>
        <p:pic>
          <p:nvPicPr>
            <p:cNvPr id="66" name="Picture 65" descr="5x5%20grid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61859" y="1757478"/>
              <a:ext cx="4428577" cy="4421649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67" name="Straight Connector 66"/>
            <p:cNvCxnSpPr/>
            <p:nvPr/>
          </p:nvCxnSpPr>
          <p:spPr>
            <a:xfrm flipV="1">
              <a:off x="6986794" y="1869744"/>
              <a:ext cx="1036966" cy="3155926"/>
            </a:xfrm>
            <a:prstGeom prst="line">
              <a:avLst/>
            </a:prstGeom>
            <a:ln w="254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>
              <a:off x="8011267" y="1882218"/>
              <a:ext cx="3165220" cy="1038585"/>
            </a:xfrm>
            <a:prstGeom prst="line">
              <a:avLst/>
            </a:prstGeom>
            <a:ln w="254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>
              <a:off x="6999565" y="5022721"/>
              <a:ext cx="3164410" cy="1045880"/>
            </a:xfrm>
            <a:prstGeom prst="line">
              <a:avLst/>
            </a:prstGeom>
            <a:ln w="254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BiauKai" charset="-120"/>
                <a:ea typeface="BiauKai" charset="-120"/>
                <a:cs typeface="BiauKai" charset="-120"/>
              </a:rPr>
              <a:t>The Last Line</a:t>
            </a:r>
            <a:endParaRPr lang="en-US" dirty="0">
              <a:latin typeface="BiauKai" charset="-120"/>
              <a:ea typeface="BiauKai" charset="-120"/>
              <a:cs typeface="BiauKai" charset="-120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905423" y="1757478"/>
            <a:ext cx="4428577" cy="4421649"/>
            <a:chOff x="0" y="0"/>
            <a:chExt cx="2400935" cy="2400935"/>
          </a:xfrm>
        </p:grpSpPr>
        <p:pic>
          <p:nvPicPr>
            <p:cNvPr id="29" name="Picture 28" descr="5x5%20grid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2400935" cy="2400935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30" name="Straight Connector 29"/>
            <p:cNvCxnSpPr/>
            <p:nvPr/>
          </p:nvCxnSpPr>
          <p:spPr>
            <a:xfrm flipV="1">
              <a:off x="1767840" y="629920"/>
              <a:ext cx="563046" cy="170795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flipV="1">
              <a:off x="67733" y="60960"/>
              <a:ext cx="562187" cy="1713653"/>
            </a:xfrm>
            <a:prstGeom prst="line">
              <a:avLst/>
            </a:prstGeom>
            <a:ln w="254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60960" y="1767840"/>
              <a:ext cx="1715572" cy="567908"/>
            </a:xfrm>
            <a:prstGeom prst="line">
              <a:avLst/>
            </a:prstGeom>
            <a:ln w="254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23147" y="67733"/>
              <a:ext cx="1716011" cy="563947"/>
            </a:xfrm>
            <a:prstGeom prst="line">
              <a:avLst/>
            </a:prstGeom>
            <a:ln w="254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" name="Down Arrow 8"/>
          <p:cNvSpPr/>
          <p:nvPr/>
        </p:nvSpPr>
        <p:spPr>
          <a:xfrm rot="18452030">
            <a:off x="3036096" y="3061184"/>
            <a:ext cx="1413164" cy="15382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8"/>
          <p:cNvGrpSpPr/>
          <p:nvPr/>
        </p:nvGrpSpPr>
        <p:grpSpPr>
          <a:xfrm>
            <a:off x="5021430" y="2751934"/>
            <a:ext cx="361267" cy="365145"/>
            <a:chOff x="9933616" y="1779672"/>
            <a:chExt cx="361267" cy="365145"/>
          </a:xfrm>
        </p:grpSpPr>
        <p:cxnSp>
          <p:nvCxnSpPr>
            <p:cNvPr id="20" name="Straight Connector 19"/>
            <p:cNvCxnSpPr/>
            <p:nvPr/>
          </p:nvCxnSpPr>
          <p:spPr>
            <a:xfrm flipV="1">
              <a:off x="9938871" y="1779672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 flipV="1">
              <a:off x="9933616" y="1790183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4007397" y="5857432"/>
            <a:ext cx="361267" cy="365145"/>
            <a:chOff x="9933616" y="1779672"/>
            <a:chExt cx="361267" cy="365145"/>
          </a:xfrm>
        </p:grpSpPr>
        <p:cxnSp>
          <p:nvCxnSpPr>
            <p:cNvPr id="26" name="Straight Connector 25"/>
            <p:cNvCxnSpPr/>
            <p:nvPr/>
          </p:nvCxnSpPr>
          <p:spPr>
            <a:xfrm flipV="1">
              <a:off x="9938871" y="1779672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H="1" flipV="1">
              <a:off x="9933616" y="1790183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4" name="TextBox 63"/>
          <p:cNvSpPr txBox="1"/>
          <p:nvPr/>
        </p:nvSpPr>
        <p:spPr>
          <a:xfrm>
            <a:off x="6399781" y="173181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9064487" y="4969747"/>
            <a:ext cx="3328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>
                <a:latin typeface="BiauKai" charset="-120"/>
                <a:ea typeface="BiauKai" charset="-120"/>
                <a:cs typeface="BiauKai" charset="-120"/>
              </a:rPr>
              <a:t>Find Point 2</a:t>
            </a:r>
            <a:endParaRPr lang="en-US" sz="4000" dirty="0">
              <a:latin typeface="BiauKai" charset="-120"/>
              <a:ea typeface="BiauKai" charset="-120"/>
              <a:cs typeface="BiauKai" charset="-120"/>
            </a:endParaRPr>
          </a:p>
        </p:txBody>
      </p:sp>
      <p:grpSp>
        <p:nvGrpSpPr>
          <p:cNvPr id="61" name="Group 60"/>
          <p:cNvGrpSpPr/>
          <p:nvPr/>
        </p:nvGrpSpPr>
        <p:grpSpPr>
          <a:xfrm>
            <a:off x="9963833" y="5857431"/>
            <a:ext cx="361267" cy="365145"/>
            <a:chOff x="9933616" y="1779672"/>
            <a:chExt cx="361267" cy="365145"/>
          </a:xfrm>
        </p:grpSpPr>
        <p:cxnSp>
          <p:nvCxnSpPr>
            <p:cNvPr id="62" name="Straight Connector 61"/>
            <p:cNvCxnSpPr/>
            <p:nvPr/>
          </p:nvCxnSpPr>
          <p:spPr>
            <a:xfrm flipV="1">
              <a:off x="9938871" y="1779672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flipH="1" flipV="1">
              <a:off x="9933616" y="1790183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7" name="TextBox 16"/>
          <p:cNvSpPr txBox="1"/>
          <p:nvPr/>
        </p:nvSpPr>
        <p:spPr>
          <a:xfrm>
            <a:off x="9223513" y="1719867"/>
            <a:ext cx="33010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>
                <a:latin typeface="BiauKai" charset="-120"/>
                <a:ea typeface="BiauKai" charset="-120"/>
                <a:cs typeface="BiauKai" charset="-120"/>
              </a:rPr>
              <a:t>Find Point 1</a:t>
            </a:r>
            <a:endParaRPr lang="en-US" sz="4000" dirty="0">
              <a:latin typeface="BiauKai" charset="-120"/>
              <a:ea typeface="BiauKai" charset="-120"/>
              <a:cs typeface="BiauKai" charset="-120"/>
            </a:endParaRPr>
          </a:p>
        </p:txBody>
      </p:sp>
      <p:grpSp>
        <p:nvGrpSpPr>
          <p:cNvPr id="58" name="Group 57"/>
          <p:cNvGrpSpPr/>
          <p:nvPr/>
        </p:nvGrpSpPr>
        <p:grpSpPr>
          <a:xfrm>
            <a:off x="10977866" y="2751933"/>
            <a:ext cx="361267" cy="365145"/>
            <a:chOff x="9933616" y="1779672"/>
            <a:chExt cx="361267" cy="365145"/>
          </a:xfrm>
        </p:grpSpPr>
        <p:cxnSp>
          <p:nvCxnSpPr>
            <p:cNvPr id="59" name="Straight Connector 58"/>
            <p:cNvCxnSpPr/>
            <p:nvPr/>
          </p:nvCxnSpPr>
          <p:spPr>
            <a:xfrm flipV="1">
              <a:off x="9938871" y="1779672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flipH="1" flipV="1">
              <a:off x="9933616" y="1790183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40736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" presetClass="entr" presetSubtype="8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8" grpId="0"/>
      <p:bldP spid="17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oup 34"/>
          <p:cNvGrpSpPr/>
          <p:nvPr/>
        </p:nvGrpSpPr>
        <p:grpSpPr>
          <a:xfrm>
            <a:off x="6861859" y="1757478"/>
            <a:ext cx="4428577" cy="4421649"/>
            <a:chOff x="6861859" y="1757478"/>
            <a:chExt cx="4428577" cy="4421649"/>
          </a:xfrm>
        </p:grpSpPr>
        <p:pic>
          <p:nvPicPr>
            <p:cNvPr id="36" name="Picture 35" descr="5x5%20grid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61859" y="1757478"/>
              <a:ext cx="4428577" cy="4421649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37" name="Straight Connector 36"/>
            <p:cNvCxnSpPr/>
            <p:nvPr/>
          </p:nvCxnSpPr>
          <p:spPr>
            <a:xfrm flipV="1">
              <a:off x="6986794" y="1869744"/>
              <a:ext cx="1036966" cy="3155926"/>
            </a:xfrm>
            <a:prstGeom prst="line">
              <a:avLst/>
            </a:prstGeom>
            <a:ln w="254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8011267" y="1882218"/>
              <a:ext cx="3165220" cy="1038585"/>
            </a:xfrm>
            <a:prstGeom prst="line">
              <a:avLst/>
            </a:prstGeom>
            <a:ln w="254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6999565" y="5022721"/>
              <a:ext cx="3164410" cy="1045880"/>
            </a:xfrm>
            <a:prstGeom prst="line">
              <a:avLst/>
            </a:prstGeom>
            <a:ln w="254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BiauKai" charset="-120"/>
                <a:ea typeface="BiauKai" charset="-120"/>
                <a:cs typeface="BiauKai" charset="-120"/>
              </a:rPr>
              <a:t>The Last Line</a:t>
            </a:r>
            <a:endParaRPr lang="en-US" dirty="0">
              <a:latin typeface="BiauKai" charset="-120"/>
              <a:ea typeface="BiauKai" charset="-120"/>
              <a:cs typeface="BiauKai" charset="-120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905423" y="1757478"/>
            <a:ext cx="4428577" cy="4421649"/>
            <a:chOff x="0" y="0"/>
            <a:chExt cx="2400935" cy="2400935"/>
          </a:xfrm>
        </p:grpSpPr>
        <p:pic>
          <p:nvPicPr>
            <p:cNvPr id="29" name="Picture 28" descr="5x5%20grid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2400935" cy="2400935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30" name="Straight Connector 29"/>
            <p:cNvCxnSpPr/>
            <p:nvPr/>
          </p:nvCxnSpPr>
          <p:spPr>
            <a:xfrm flipV="1">
              <a:off x="1767840" y="629920"/>
              <a:ext cx="563046" cy="170795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flipV="1">
              <a:off x="67733" y="60960"/>
              <a:ext cx="562187" cy="1713653"/>
            </a:xfrm>
            <a:prstGeom prst="line">
              <a:avLst/>
            </a:prstGeom>
            <a:ln w="254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60960" y="1767840"/>
              <a:ext cx="1715572" cy="567908"/>
            </a:xfrm>
            <a:prstGeom prst="line">
              <a:avLst/>
            </a:prstGeom>
            <a:ln w="254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23147" y="67733"/>
              <a:ext cx="1716011" cy="563947"/>
            </a:xfrm>
            <a:prstGeom prst="line">
              <a:avLst/>
            </a:prstGeom>
            <a:ln w="254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/>
          <p:nvPr/>
        </p:nvGrpSpPr>
        <p:grpSpPr>
          <a:xfrm>
            <a:off x="5021430" y="2751934"/>
            <a:ext cx="361267" cy="365145"/>
            <a:chOff x="9933616" y="1779672"/>
            <a:chExt cx="361267" cy="365145"/>
          </a:xfrm>
        </p:grpSpPr>
        <p:cxnSp>
          <p:nvCxnSpPr>
            <p:cNvPr id="20" name="Straight Connector 19"/>
            <p:cNvCxnSpPr/>
            <p:nvPr/>
          </p:nvCxnSpPr>
          <p:spPr>
            <a:xfrm flipV="1">
              <a:off x="9938871" y="1779672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 flipV="1">
              <a:off x="9933616" y="1790183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4007397" y="5857432"/>
            <a:ext cx="361267" cy="365145"/>
            <a:chOff x="9933616" y="1779672"/>
            <a:chExt cx="361267" cy="365145"/>
          </a:xfrm>
        </p:grpSpPr>
        <p:cxnSp>
          <p:nvCxnSpPr>
            <p:cNvPr id="26" name="Straight Connector 25"/>
            <p:cNvCxnSpPr/>
            <p:nvPr/>
          </p:nvCxnSpPr>
          <p:spPr>
            <a:xfrm flipV="1">
              <a:off x="9938871" y="1779672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H="1" flipV="1">
              <a:off x="9933616" y="1790183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4" name="TextBox 63"/>
          <p:cNvSpPr txBox="1"/>
          <p:nvPr/>
        </p:nvSpPr>
        <p:spPr>
          <a:xfrm>
            <a:off x="6399781" y="173181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pSp>
        <p:nvGrpSpPr>
          <p:cNvPr id="61" name="Group 60"/>
          <p:cNvGrpSpPr/>
          <p:nvPr/>
        </p:nvGrpSpPr>
        <p:grpSpPr>
          <a:xfrm>
            <a:off x="9963833" y="5857431"/>
            <a:ext cx="361267" cy="365145"/>
            <a:chOff x="9933616" y="1779672"/>
            <a:chExt cx="361267" cy="365145"/>
          </a:xfrm>
        </p:grpSpPr>
        <p:cxnSp>
          <p:nvCxnSpPr>
            <p:cNvPr id="62" name="Straight Connector 61"/>
            <p:cNvCxnSpPr/>
            <p:nvPr/>
          </p:nvCxnSpPr>
          <p:spPr>
            <a:xfrm flipV="1">
              <a:off x="9938871" y="1779672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flipH="1" flipV="1">
              <a:off x="9933616" y="1790183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8" name="Group 57"/>
          <p:cNvGrpSpPr/>
          <p:nvPr/>
        </p:nvGrpSpPr>
        <p:grpSpPr>
          <a:xfrm>
            <a:off x="10977866" y="2751933"/>
            <a:ext cx="361267" cy="365145"/>
            <a:chOff x="9933616" y="1779672"/>
            <a:chExt cx="361267" cy="365145"/>
          </a:xfrm>
        </p:grpSpPr>
        <p:cxnSp>
          <p:nvCxnSpPr>
            <p:cNvPr id="59" name="Straight Connector 58"/>
            <p:cNvCxnSpPr/>
            <p:nvPr/>
          </p:nvCxnSpPr>
          <p:spPr>
            <a:xfrm flipV="1">
              <a:off x="9938871" y="1779672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flipH="1" flipV="1">
              <a:off x="9933616" y="1790183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" name="TextBox 2"/>
          <p:cNvSpPr txBox="1"/>
          <p:nvPr/>
        </p:nvSpPr>
        <p:spPr>
          <a:xfrm>
            <a:off x="6343650" y="130016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cxnSp>
        <p:nvCxnSpPr>
          <p:cNvPr id="34" name="Straight Connector 33"/>
          <p:cNvCxnSpPr/>
          <p:nvPr/>
        </p:nvCxnSpPr>
        <p:spPr>
          <a:xfrm flipV="1">
            <a:off x="10162721" y="2908276"/>
            <a:ext cx="1038551" cy="314543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1672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BiauKai" charset="-120"/>
                <a:ea typeface="BiauKai" charset="-120"/>
                <a:cs typeface="BiauKai" charset="-120"/>
              </a:rPr>
              <a:t>The Last Line</a:t>
            </a:r>
            <a:endParaRPr lang="en-US" dirty="0">
              <a:latin typeface="BiauKai" charset="-120"/>
              <a:ea typeface="BiauKai" charset="-120"/>
              <a:cs typeface="BiauKai" charset="-120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905423" y="1757478"/>
            <a:ext cx="4428577" cy="4421649"/>
            <a:chOff x="0" y="0"/>
            <a:chExt cx="2400935" cy="2400935"/>
          </a:xfrm>
        </p:grpSpPr>
        <p:pic>
          <p:nvPicPr>
            <p:cNvPr id="29" name="Picture 28" descr="5x5%20grid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2400935" cy="2400935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30" name="Straight Connector 29"/>
            <p:cNvCxnSpPr/>
            <p:nvPr/>
          </p:nvCxnSpPr>
          <p:spPr>
            <a:xfrm flipV="1">
              <a:off x="1767840" y="629920"/>
              <a:ext cx="563046" cy="170795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flipV="1">
              <a:off x="67733" y="60960"/>
              <a:ext cx="562187" cy="171365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60960" y="1767840"/>
              <a:ext cx="1715572" cy="56790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23147" y="67733"/>
              <a:ext cx="1716011" cy="56394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4" name="TextBox 63"/>
          <p:cNvSpPr txBox="1"/>
          <p:nvPr/>
        </p:nvSpPr>
        <p:spPr>
          <a:xfrm>
            <a:off x="6399781" y="173181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343650" y="130016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6861859" y="1757478"/>
            <a:ext cx="4428577" cy="4421649"/>
            <a:chOff x="6861859" y="1757478"/>
            <a:chExt cx="4428577" cy="4421649"/>
          </a:xfrm>
        </p:grpSpPr>
        <p:pic>
          <p:nvPicPr>
            <p:cNvPr id="37" name="Picture 36" descr="5x5%20grid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61859" y="1757478"/>
              <a:ext cx="4428577" cy="4421649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38" name="Straight Connector 37"/>
            <p:cNvCxnSpPr/>
            <p:nvPr/>
          </p:nvCxnSpPr>
          <p:spPr>
            <a:xfrm flipV="1">
              <a:off x="6986794" y="1869744"/>
              <a:ext cx="1036966" cy="315592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8011267" y="1882218"/>
              <a:ext cx="3165220" cy="103858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6999565" y="5022721"/>
              <a:ext cx="3164410" cy="104588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flipV="1">
              <a:off x="10162721" y="2908276"/>
              <a:ext cx="1038551" cy="314543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5" name="Rounded Rectangle 34"/>
          <p:cNvSpPr/>
          <p:nvPr/>
        </p:nvSpPr>
        <p:spPr>
          <a:xfrm>
            <a:off x="4515727" y="421620"/>
            <a:ext cx="3044412" cy="17857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6000" dirty="0" smtClean="0">
                <a:latin typeface="BiauKai" charset="-120"/>
                <a:ea typeface="BiauKai" charset="-120"/>
                <a:cs typeface="BiauKai" charset="-120"/>
              </a:rPr>
              <a:t>DONE</a:t>
            </a:r>
            <a:r>
              <a:rPr lang="zh-TW" altLang="en-US" sz="6000" dirty="0" smtClean="0">
                <a:latin typeface="BiauKai" charset="-120"/>
                <a:ea typeface="BiauKai" charset="-120"/>
                <a:cs typeface="BiauKai" charset="-120"/>
              </a:rPr>
              <a:t>！</a:t>
            </a:r>
            <a:endParaRPr lang="en-US" sz="6000" dirty="0">
              <a:latin typeface="BiauKai" charset="-120"/>
              <a:ea typeface="BiauKai" charset="-120"/>
              <a:cs typeface="BiauKai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87745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5x5%20gri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8930" y="1690688"/>
            <a:ext cx="4374870" cy="437487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6" name="Group 15"/>
          <p:cNvGrpSpPr/>
          <p:nvPr/>
        </p:nvGrpSpPr>
        <p:grpSpPr>
          <a:xfrm>
            <a:off x="6894391" y="5754474"/>
            <a:ext cx="361267" cy="365145"/>
            <a:chOff x="9933616" y="1779672"/>
            <a:chExt cx="361267" cy="36514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9938871" y="1779672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 flipV="1">
              <a:off x="9933616" y="1790183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5" name="Group 14"/>
          <p:cNvGrpSpPr/>
          <p:nvPr/>
        </p:nvGrpSpPr>
        <p:grpSpPr>
          <a:xfrm>
            <a:off x="11076678" y="1606251"/>
            <a:ext cx="361267" cy="365145"/>
            <a:chOff x="9933616" y="1779672"/>
            <a:chExt cx="361267" cy="365145"/>
          </a:xfrm>
        </p:grpSpPr>
        <p:cxnSp>
          <p:nvCxnSpPr>
            <p:cNvPr id="11" name="Straight Connector 10"/>
            <p:cNvCxnSpPr/>
            <p:nvPr/>
          </p:nvCxnSpPr>
          <p:spPr>
            <a:xfrm flipV="1">
              <a:off x="9938871" y="1779672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H="1" flipV="1">
              <a:off x="9933616" y="1790183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BiauKai" charset="-120"/>
                <a:ea typeface="BiauKai" charset="-120"/>
                <a:cs typeface="BiauKai" charset="-120"/>
              </a:rPr>
              <a:t>1</a:t>
            </a:r>
            <a:r>
              <a:rPr lang="en-US" altLang="zh-TW" baseline="30000" dirty="0">
                <a:latin typeface="BiauKai" charset="-120"/>
                <a:ea typeface="BiauKai" charset="-120"/>
                <a:cs typeface="BiauKai" charset="-120"/>
              </a:rPr>
              <a:t>st</a:t>
            </a:r>
            <a:r>
              <a:rPr lang="en-US" altLang="zh-TW" dirty="0">
                <a:latin typeface="BiauKai" charset="-120"/>
                <a:ea typeface="BiauKai" charset="-120"/>
                <a:cs typeface="BiauKai" charset="-120"/>
              </a:rPr>
              <a:t> Line</a:t>
            </a:r>
            <a:endParaRPr lang="en-US" dirty="0">
              <a:latin typeface="BiauKai" charset="-120"/>
              <a:ea typeface="BiauKai" charset="-120"/>
              <a:cs typeface="BiauKai" charset="-12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958138" y="844304"/>
            <a:ext cx="44872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dirty="0" smtClean="0">
                <a:latin typeface="BiauKai" charset="-120"/>
                <a:ea typeface="BiauKai" charset="-120"/>
                <a:cs typeface="BiauKai" charset="-120"/>
              </a:rPr>
              <a:t>Find another point</a:t>
            </a:r>
            <a:endParaRPr lang="en-US" sz="4000" dirty="0">
              <a:latin typeface="BiauKai" charset="-120"/>
              <a:ea typeface="BiauKai" charset="-120"/>
              <a:cs typeface="BiauKai" charset="-120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838200" y="1690688"/>
            <a:ext cx="4452992" cy="4452992"/>
            <a:chOff x="3729311" y="1690688"/>
            <a:chExt cx="4733377" cy="4733377"/>
          </a:xfrm>
        </p:grpSpPr>
        <p:pic>
          <p:nvPicPr>
            <p:cNvPr id="23" name="Picture 22" descr="5x5%20grid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29311" y="1690688"/>
              <a:ext cx="4733377" cy="4733377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24" name="Straight Connector 23"/>
            <p:cNvCxnSpPr/>
            <p:nvPr/>
          </p:nvCxnSpPr>
          <p:spPr>
            <a:xfrm flipV="1">
              <a:off x="3862847" y="2932558"/>
              <a:ext cx="4472567" cy="3365067"/>
            </a:xfrm>
            <a:prstGeom prst="line">
              <a:avLst/>
            </a:prstGeom>
            <a:ln w="254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V="1">
              <a:off x="3849492" y="5175936"/>
              <a:ext cx="4473401" cy="1120853"/>
            </a:xfrm>
            <a:prstGeom prst="line">
              <a:avLst/>
            </a:prstGeom>
            <a:ln w="254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V="1">
              <a:off x="3862847" y="4054247"/>
              <a:ext cx="4473403" cy="2242542"/>
            </a:xfrm>
            <a:prstGeom prst="line">
              <a:avLst/>
            </a:prstGeom>
            <a:ln w="254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V="1">
              <a:off x="3862847" y="1824222"/>
              <a:ext cx="4477072" cy="445973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0" name="TextBox 19"/>
          <p:cNvSpPr txBox="1"/>
          <p:nvPr/>
        </p:nvSpPr>
        <p:spPr>
          <a:xfrm>
            <a:off x="7308259" y="5940455"/>
            <a:ext cx="34216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dirty="0" smtClean="0">
                <a:latin typeface="BiauKai" charset="-120"/>
                <a:ea typeface="BiauKai" charset="-120"/>
                <a:cs typeface="BiauKai" charset="-120"/>
              </a:rPr>
              <a:t>Find one point</a:t>
            </a:r>
            <a:endParaRPr lang="en-US" sz="4000" dirty="0">
              <a:latin typeface="BiauKai" charset="-120"/>
              <a:ea typeface="BiauKai" charset="-120"/>
              <a:cs typeface="BiauKai" charset="-120"/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778404" y="5799444"/>
            <a:ext cx="361267" cy="365145"/>
            <a:chOff x="9933616" y="1779672"/>
            <a:chExt cx="361267" cy="365145"/>
          </a:xfrm>
        </p:grpSpPr>
        <p:cxnSp>
          <p:nvCxnSpPr>
            <p:cNvPr id="33" name="Straight Connector 32"/>
            <p:cNvCxnSpPr/>
            <p:nvPr/>
          </p:nvCxnSpPr>
          <p:spPr>
            <a:xfrm flipV="1">
              <a:off x="9938871" y="1779672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flipH="1" flipV="1">
              <a:off x="9933616" y="1790183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5" name="Group 34"/>
          <p:cNvGrpSpPr/>
          <p:nvPr/>
        </p:nvGrpSpPr>
        <p:grpSpPr>
          <a:xfrm>
            <a:off x="4990671" y="1621241"/>
            <a:ext cx="361267" cy="365145"/>
            <a:chOff x="9933616" y="1779672"/>
            <a:chExt cx="361267" cy="365145"/>
          </a:xfrm>
        </p:grpSpPr>
        <p:cxnSp>
          <p:nvCxnSpPr>
            <p:cNvPr id="36" name="Straight Connector 35"/>
            <p:cNvCxnSpPr/>
            <p:nvPr/>
          </p:nvCxnSpPr>
          <p:spPr>
            <a:xfrm flipV="1">
              <a:off x="9938871" y="1779672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H="1" flipV="1">
              <a:off x="9933616" y="1790183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10169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BiauKai" charset="-120"/>
                <a:ea typeface="BiauKai" charset="-120"/>
                <a:cs typeface="BiauKai" charset="-120"/>
              </a:rPr>
              <a:t>1</a:t>
            </a:r>
            <a:r>
              <a:rPr lang="en-US" altLang="zh-TW" baseline="30000" dirty="0">
                <a:latin typeface="BiauKai" charset="-120"/>
                <a:ea typeface="BiauKai" charset="-120"/>
                <a:cs typeface="BiauKai" charset="-120"/>
              </a:rPr>
              <a:t>st</a:t>
            </a:r>
            <a:r>
              <a:rPr lang="en-US" altLang="zh-TW" dirty="0">
                <a:latin typeface="BiauKai" charset="-120"/>
                <a:ea typeface="BiauKai" charset="-120"/>
                <a:cs typeface="BiauKai" charset="-120"/>
              </a:rPr>
              <a:t> Line</a:t>
            </a:r>
            <a:endParaRPr lang="en-US" dirty="0">
              <a:latin typeface="BiauKai" charset="-120"/>
              <a:ea typeface="BiauKai" charset="-120"/>
              <a:cs typeface="BiauKai" charset="-120"/>
            </a:endParaRPr>
          </a:p>
        </p:txBody>
      </p:sp>
      <p:pic>
        <p:nvPicPr>
          <p:cNvPr id="5" name="Picture 4" descr="5x5%20gri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8930" y="1690688"/>
            <a:ext cx="4374870" cy="437487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5" name="Group 14"/>
          <p:cNvGrpSpPr/>
          <p:nvPr/>
        </p:nvGrpSpPr>
        <p:grpSpPr>
          <a:xfrm>
            <a:off x="11076678" y="1606251"/>
            <a:ext cx="361267" cy="365145"/>
            <a:chOff x="9933616" y="1779672"/>
            <a:chExt cx="361267" cy="365145"/>
          </a:xfrm>
        </p:grpSpPr>
        <p:cxnSp>
          <p:nvCxnSpPr>
            <p:cNvPr id="11" name="Straight Connector 10"/>
            <p:cNvCxnSpPr/>
            <p:nvPr/>
          </p:nvCxnSpPr>
          <p:spPr>
            <a:xfrm flipV="1">
              <a:off x="9938871" y="1779672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H="1" flipV="1">
              <a:off x="9933616" y="1790183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>
            <a:off x="6894391" y="5754474"/>
            <a:ext cx="361267" cy="365145"/>
            <a:chOff x="9933616" y="1779672"/>
            <a:chExt cx="361267" cy="36514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9938871" y="1779672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 flipV="1">
              <a:off x="9933616" y="1790183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Box 18"/>
          <p:cNvSpPr txBox="1"/>
          <p:nvPr/>
        </p:nvSpPr>
        <p:spPr>
          <a:xfrm>
            <a:off x="8049988" y="844304"/>
            <a:ext cx="43954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>
                <a:latin typeface="BiauKai" charset="-120"/>
                <a:ea typeface="BiauKai" charset="-120"/>
                <a:cs typeface="BiauKai" charset="-120"/>
              </a:rPr>
              <a:t>Find another point</a:t>
            </a:r>
            <a:endParaRPr lang="en-US" sz="4000" dirty="0">
              <a:latin typeface="BiauKai" charset="-120"/>
              <a:ea typeface="BiauKai" charset="-120"/>
              <a:cs typeface="BiauKai" charset="-120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838200" y="1690688"/>
            <a:ext cx="4452992" cy="4452992"/>
            <a:chOff x="3729311" y="1690688"/>
            <a:chExt cx="4733377" cy="4733377"/>
          </a:xfrm>
        </p:grpSpPr>
        <p:pic>
          <p:nvPicPr>
            <p:cNvPr id="23" name="Picture 22" descr="5x5%20grid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29311" y="1690688"/>
              <a:ext cx="4733377" cy="4733377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24" name="Straight Connector 23"/>
            <p:cNvCxnSpPr/>
            <p:nvPr/>
          </p:nvCxnSpPr>
          <p:spPr>
            <a:xfrm flipV="1">
              <a:off x="3862847" y="2932558"/>
              <a:ext cx="4472567" cy="3365067"/>
            </a:xfrm>
            <a:prstGeom prst="line">
              <a:avLst/>
            </a:prstGeom>
            <a:ln w="254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V="1">
              <a:off x="3849492" y="5175936"/>
              <a:ext cx="4473401" cy="1120853"/>
            </a:xfrm>
            <a:prstGeom prst="line">
              <a:avLst/>
            </a:prstGeom>
            <a:ln w="254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V="1">
              <a:off x="3862847" y="4054247"/>
              <a:ext cx="4473403" cy="2242542"/>
            </a:xfrm>
            <a:prstGeom prst="line">
              <a:avLst/>
            </a:prstGeom>
            <a:ln w="254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V="1">
              <a:off x="3862847" y="1824222"/>
              <a:ext cx="4477072" cy="445973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8" name="Picture 2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121199">
            <a:off x="5134403" y="126482"/>
            <a:ext cx="6866030" cy="6866030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7308260" y="5940455"/>
            <a:ext cx="33787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>
                <a:latin typeface="BiauKai" charset="-120"/>
                <a:ea typeface="BiauKai" charset="-120"/>
                <a:cs typeface="BiauKai" charset="-120"/>
              </a:rPr>
              <a:t>Find one point</a:t>
            </a:r>
            <a:endParaRPr lang="en-US" sz="4000" dirty="0">
              <a:latin typeface="BiauKai" charset="-120"/>
              <a:ea typeface="BiauKai" charset="-120"/>
              <a:cs typeface="BiauKai" charset="-120"/>
            </a:endParaRP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348564">
            <a:off x="9339054" y="-723103"/>
            <a:ext cx="2338901" cy="2338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699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4051E-17 -1.85185E-6 L -0.34466 0.61296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266" y="306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29" descr="5x5%20gri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8930" y="1690688"/>
            <a:ext cx="4374870" cy="437487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BiauKai" charset="-120"/>
                <a:ea typeface="BiauKai" charset="-120"/>
                <a:cs typeface="BiauKai" charset="-120"/>
              </a:rPr>
              <a:t>1</a:t>
            </a:r>
            <a:r>
              <a:rPr lang="en-US" altLang="zh-TW" baseline="30000" dirty="0">
                <a:latin typeface="BiauKai" charset="-120"/>
                <a:ea typeface="BiauKai" charset="-120"/>
                <a:cs typeface="BiauKai" charset="-120"/>
              </a:rPr>
              <a:t>st</a:t>
            </a:r>
            <a:r>
              <a:rPr lang="en-US" altLang="zh-TW" dirty="0">
                <a:latin typeface="BiauKai" charset="-120"/>
                <a:ea typeface="BiauKai" charset="-120"/>
                <a:cs typeface="BiauKai" charset="-120"/>
              </a:rPr>
              <a:t> Line</a:t>
            </a:r>
            <a:endParaRPr lang="en-US" dirty="0">
              <a:latin typeface="BiauKai" charset="-120"/>
              <a:ea typeface="BiauKai" charset="-120"/>
              <a:cs typeface="BiauKai" charset="-120"/>
            </a:endParaRPr>
          </a:p>
        </p:txBody>
      </p:sp>
      <p:pic>
        <p:nvPicPr>
          <p:cNvPr id="23" name="Picture 22" descr="5x5%20gri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690688"/>
            <a:ext cx="4452992" cy="445299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4" name="Straight Connector 23"/>
          <p:cNvCxnSpPr/>
          <p:nvPr/>
        </p:nvCxnSpPr>
        <p:spPr>
          <a:xfrm flipV="1">
            <a:off x="963826" y="2858995"/>
            <a:ext cx="4207631" cy="3165735"/>
          </a:xfrm>
          <a:prstGeom prst="line">
            <a:avLst/>
          </a:prstGeom>
          <a:ln w="25400"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951262" y="4969485"/>
            <a:ext cx="4208416" cy="1054458"/>
          </a:xfrm>
          <a:prstGeom prst="line">
            <a:avLst/>
          </a:prstGeom>
          <a:ln w="25400"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963826" y="3914240"/>
            <a:ext cx="4208418" cy="2109703"/>
          </a:xfrm>
          <a:prstGeom prst="line">
            <a:avLst/>
          </a:prstGeom>
          <a:ln w="25400"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963826" y="1816312"/>
            <a:ext cx="4211869" cy="41955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7096046" y="1806130"/>
            <a:ext cx="4141250" cy="414124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8028106" y="980065"/>
            <a:ext cx="36696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dirty="0">
                <a:latin typeface="BiauKai" charset="-120"/>
                <a:ea typeface="BiauKai" charset="-120"/>
                <a:cs typeface="BiauKai" charset="-120"/>
              </a:rPr>
              <a:t>1 line </a:t>
            </a:r>
            <a:r>
              <a:rPr lang="en-US" altLang="zh-TW" sz="4000" dirty="0" smtClean="0">
                <a:latin typeface="BiauKai" charset="-120"/>
                <a:ea typeface="BiauKai" charset="-120"/>
                <a:cs typeface="BiauKai" charset="-120"/>
              </a:rPr>
              <a:t>completed</a:t>
            </a:r>
            <a:r>
              <a:rPr lang="en-US" altLang="zh-TW" sz="4000" dirty="0">
                <a:latin typeface="BiauKai" charset="-120"/>
                <a:ea typeface="BiauKai" charset="-120"/>
                <a:cs typeface="BiauKai" charset="-120"/>
              </a:rPr>
              <a:t>!</a:t>
            </a:r>
            <a:endParaRPr lang="en-US" sz="4000" dirty="0">
              <a:latin typeface="BiauKai" charset="-120"/>
              <a:ea typeface="BiauKai" charset="-120"/>
              <a:cs typeface="BiauKai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67535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5x5%20gri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8930" y="1690688"/>
            <a:ext cx="4374870" cy="437487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BiauKai" charset="-120"/>
                <a:ea typeface="BiauKai" charset="-120"/>
                <a:cs typeface="BiauKai" charset="-120"/>
              </a:rPr>
              <a:t>2</a:t>
            </a:r>
            <a:r>
              <a:rPr lang="en-US" altLang="zh-TW" baseline="30000" dirty="0" smtClean="0">
                <a:latin typeface="BiauKai" charset="-120"/>
                <a:ea typeface="BiauKai" charset="-120"/>
                <a:cs typeface="BiauKai" charset="-120"/>
              </a:rPr>
              <a:t>nd</a:t>
            </a:r>
            <a:r>
              <a:rPr lang="en-US" altLang="zh-TW" dirty="0" smtClean="0">
                <a:latin typeface="BiauKai" charset="-120"/>
                <a:ea typeface="BiauKai" charset="-120"/>
                <a:cs typeface="BiauKai" charset="-120"/>
              </a:rPr>
              <a:t> Line</a:t>
            </a:r>
            <a:endParaRPr lang="en-US" dirty="0">
              <a:latin typeface="BiauKai" charset="-120"/>
              <a:ea typeface="BiauKai" charset="-120"/>
              <a:cs typeface="BiauKai" charset="-12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838200" y="1690688"/>
            <a:ext cx="4452992" cy="4452992"/>
            <a:chOff x="3729311" y="1690688"/>
            <a:chExt cx="4733377" cy="4733377"/>
          </a:xfrm>
        </p:grpSpPr>
        <p:pic>
          <p:nvPicPr>
            <p:cNvPr id="5" name="Picture 4" descr="5x5%20grid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29311" y="1690688"/>
              <a:ext cx="4733377" cy="4733377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8" name="Straight Connector 7"/>
            <p:cNvCxnSpPr/>
            <p:nvPr/>
          </p:nvCxnSpPr>
          <p:spPr>
            <a:xfrm flipV="1">
              <a:off x="3849492" y="5175936"/>
              <a:ext cx="4473401" cy="1120853"/>
            </a:xfrm>
            <a:prstGeom prst="line">
              <a:avLst/>
            </a:prstGeom>
            <a:ln w="254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V="1">
              <a:off x="3862847" y="4054247"/>
              <a:ext cx="4473403" cy="2242542"/>
            </a:xfrm>
            <a:prstGeom prst="line">
              <a:avLst/>
            </a:prstGeom>
            <a:ln w="254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flipV="1">
              <a:off x="3862847" y="1824222"/>
              <a:ext cx="4477072" cy="4459737"/>
            </a:xfrm>
            <a:prstGeom prst="line">
              <a:avLst/>
            </a:prstGeom>
            <a:ln w="254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flipV="1">
              <a:off x="3862847" y="2932558"/>
              <a:ext cx="4472567" cy="336506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0" name="Straight Connector 9"/>
          <p:cNvCxnSpPr/>
          <p:nvPr/>
        </p:nvCxnSpPr>
        <p:spPr>
          <a:xfrm flipV="1">
            <a:off x="7079673" y="1787236"/>
            <a:ext cx="4184072" cy="4170219"/>
          </a:xfrm>
          <a:prstGeom prst="line">
            <a:avLst/>
          </a:prstGeom>
          <a:ln w="25400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Down Arrow 14"/>
          <p:cNvSpPr/>
          <p:nvPr/>
        </p:nvSpPr>
        <p:spPr>
          <a:xfrm rot="4893722">
            <a:off x="5341940" y="2016226"/>
            <a:ext cx="1413164" cy="15382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165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5x5%20gri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8930" y="1690688"/>
            <a:ext cx="4374870" cy="437487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BiauKai" charset="-120"/>
                <a:ea typeface="BiauKai" charset="-120"/>
                <a:cs typeface="BiauKai" charset="-120"/>
              </a:rPr>
              <a:t>2</a:t>
            </a:r>
            <a:r>
              <a:rPr lang="en-US" altLang="zh-TW" baseline="30000" dirty="0" smtClean="0">
                <a:latin typeface="BiauKai" charset="-120"/>
                <a:ea typeface="BiauKai" charset="-120"/>
                <a:cs typeface="BiauKai" charset="-120"/>
              </a:rPr>
              <a:t>nd</a:t>
            </a:r>
            <a:r>
              <a:rPr lang="en-US" altLang="zh-TW" dirty="0" smtClean="0">
                <a:latin typeface="BiauKai" charset="-120"/>
                <a:ea typeface="BiauKai" charset="-120"/>
                <a:cs typeface="BiauKai" charset="-120"/>
              </a:rPr>
              <a:t> </a:t>
            </a:r>
            <a:r>
              <a:rPr lang="en-US" altLang="zh-TW" dirty="0">
                <a:latin typeface="BiauKai" charset="-120"/>
                <a:ea typeface="BiauKai" charset="-120"/>
                <a:cs typeface="BiauKai" charset="-120"/>
              </a:rPr>
              <a:t>Line</a:t>
            </a:r>
            <a:endParaRPr lang="en-US" dirty="0">
              <a:latin typeface="BiauKai" charset="-120"/>
              <a:ea typeface="BiauKai" charset="-120"/>
              <a:cs typeface="BiauKai" charset="-12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572405" y="844304"/>
            <a:ext cx="27374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smtClean="0">
                <a:latin typeface="BiauKai" charset="-120"/>
                <a:ea typeface="BiauKai" charset="-120"/>
                <a:cs typeface="BiauKai" charset="-120"/>
              </a:rPr>
              <a:t>From here</a:t>
            </a:r>
            <a:endParaRPr lang="en-US" sz="4000" dirty="0">
              <a:latin typeface="BiauKai" charset="-120"/>
              <a:ea typeface="BiauKai" charset="-120"/>
              <a:cs typeface="BiauKai" charset="-12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308259" y="5940455"/>
            <a:ext cx="33502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dirty="0" smtClean="0">
                <a:latin typeface="BiauKai" charset="-120"/>
                <a:ea typeface="BiauKai" charset="-120"/>
                <a:cs typeface="BiauKai" charset="-120"/>
              </a:rPr>
              <a:t>Point 1</a:t>
            </a:r>
            <a:endParaRPr lang="en-US" sz="4000" dirty="0">
              <a:latin typeface="BiauKai" charset="-120"/>
              <a:ea typeface="BiauKai" charset="-120"/>
              <a:cs typeface="BiauKai" charset="-120"/>
            </a:endParaRPr>
          </a:p>
        </p:txBody>
      </p:sp>
      <p:sp>
        <p:nvSpPr>
          <p:cNvPr id="6" name="Down Arrow 5"/>
          <p:cNvSpPr/>
          <p:nvPr/>
        </p:nvSpPr>
        <p:spPr>
          <a:xfrm>
            <a:off x="11432690" y="1783568"/>
            <a:ext cx="302110" cy="10754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10123587" y="3036312"/>
            <a:ext cx="27374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dirty="0" smtClean="0">
                <a:latin typeface="BiauKai" charset="-120"/>
                <a:ea typeface="BiauKai" charset="-120"/>
                <a:cs typeface="BiauKai" charset="-120"/>
              </a:rPr>
              <a:t>go down</a:t>
            </a:r>
            <a:br>
              <a:rPr lang="en-US" altLang="zh-TW" sz="4000" dirty="0" smtClean="0">
                <a:latin typeface="BiauKai" charset="-120"/>
                <a:ea typeface="BiauKai" charset="-120"/>
                <a:cs typeface="BiauKai" charset="-120"/>
              </a:rPr>
            </a:br>
            <a:r>
              <a:rPr lang="en-US" altLang="zh-TW" sz="4000" dirty="0" smtClean="0">
                <a:latin typeface="BiauKai" charset="-120"/>
                <a:ea typeface="BiauKai" charset="-120"/>
                <a:cs typeface="BiauKai" charset="-120"/>
              </a:rPr>
              <a:t>1 square</a:t>
            </a:r>
            <a:endParaRPr lang="en-US" sz="4000" dirty="0">
              <a:latin typeface="BiauKai" charset="-120"/>
              <a:ea typeface="BiauKai" charset="-120"/>
              <a:cs typeface="BiauKai" charset="-120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838200" y="1690688"/>
            <a:ext cx="4452992" cy="4452992"/>
            <a:chOff x="3729311" y="1690688"/>
            <a:chExt cx="4733377" cy="4733377"/>
          </a:xfrm>
        </p:grpSpPr>
        <p:pic>
          <p:nvPicPr>
            <p:cNvPr id="29" name="Picture 28" descr="5x5%20grid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29311" y="1690688"/>
              <a:ext cx="4733377" cy="4733377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30" name="Straight Connector 29"/>
            <p:cNvCxnSpPr/>
            <p:nvPr/>
          </p:nvCxnSpPr>
          <p:spPr>
            <a:xfrm flipV="1">
              <a:off x="3862847" y="2932558"/>
              <a:ext cx="4472567" cy="336506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flipV="1">
              <a:off x="3849492" y="5175936"/>
              <a:ext cx="4473401" cy="1120853"/>
            </a:xfrm>
            <a:prstGeom prst="line">
              <a:avLst/>
            </a:prstGeom>
            <a:ln w="254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V="1">
              <a:off x="3862847" y="4054247"/>
              <a:ext cx="4473403" cy="2242542"/>
            </a:xfrm>
            <a:prstGeom prst="line">
              <a:avLst/>
            </a:prstGeom>
            <a:ln w="254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V="1">
              <a:off x="3862847" y="1824222"/>
              <a:ext cx="4477072" cy="4459737"/>
            </a:xfrm>
            <a:prstGeom prst="line">
              <a:avLst/>
            </a:prstGeom>
            <a:ln w="254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34" name="Straight Connector 33"/>
          <p:cNvCxnSpPr/>
          <p:nvPr/>
        </p:nvCxnSpPr>
        <p:spPr>
          <a:xfrm flipV="1">
            <a:off x="7079673" y="1787236"/>
            <a:ext cx="4184072" cy="4170219"/>
          </a:xfrm>
          <a:prstGeom prst="line">
            <a:avLst/>
          </a:prstGeom>
          <a:ln w="25400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5" name="Group 14"/>
          <p:cNvGrpSpPr/>
          <p:nvPr/>
        </p:nvGrpSpPr>
        <p:grpSpPr>
          <a:xfrm>
            <a:off x="11076678" y="1606251"/>
            <a:ext cx="361267" cy="365145"/>
            <a:chOff x="9933616" y="1779672"/>
            <a:chExt cx="361267" cy="365145"/>
          </a:xfrm>
        </p:grpSpPr>
        <p:cxnSp>
          <p:nvCxnSpPr>
            <p:cNvPr id="11" name="Straight Connector 10"/>
            <p:cNvCxnSpPr/>
            <p:nvPr/>
          </p:nvCxnSpPr>
          <p:spPr>
            <a:xfrm flipV="1">
              <a:off x="9938871" y="1779672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H="1" flipV="1">
              <a:off x="9933616" y="1790183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>
            <a:off x="6894391" y="5754474"/>
            <a:ext cx="361267" cy="365145"/>
            <a:chOff x="9933616" y="1779672"/>
            <a:chExt cx="361267" cy="36514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9938871" y="1779672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 flipV="1">
              <a:off x="9933616" y="1790183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5" name="Group 34"/>
          <p:cNvGrpSpPr/>
          <p:nvPr/>
        </p:nvGrpSpPr>
        <p:grpSpPr>
          <a:xfrm>
            <a:off x="779341" y="5825911"/>
            <a:ext cx="361267" cy="365145"/>
            <a:chOff x="9933616" y="1779672"/>
            <a:chExt cx="361267" cy="365145"/>
          </a:xfrm>
        </p:grpSpPr>
        <p:cxnSp>
          <p:nvCxnSpPr>
            <p:cNvPr id="36" name="Straight Connector 35"/>
            <p:cNvCxnSpPr/>
            <p:nvPr/>
          </p:nvCxnSpPr>
          <p:spPr>
            <a:xfrm flipV="1">
              <a:off x="9938871" y="1779672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H="1" flipV="1">
              <a:off x="9933616" y="1790183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8" name="Group 37"/>
          <p:cNvGrpSpPr/>
          <p:nvPr/>
        </p:nvGrpSpPr>
        <p:grpSpPr>
          <a:xfrm>
            <a:off x="4975915" y="2692101"/>
            <a:ext cx="361267" cy="365145"/>
            <a:chOff x="9933616" y="1779672"/>
            <a:chExt cx="361267" cy="365145"/>
          </a:xfrm>
        </p:grpSpPr>
        <p:cxnSp>
          <p:nvCxnSpPr>
            <p:cNvPr id="39" name="Straight Connector 38"/>
            <p:cNvCxnSpPr/>
            <p:nvPr/>
          </p:nvCxnSpPr>
          <p:spPr>
            <a:xfrm flipV="1">
              <a:off x="9938871" y="1779672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flipH="1" flipV="1">
              <a:off x="9933616" y="1790183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23146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3.7037E-7 L 0.00013 0.15301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6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6" grpId="0" animBg="1"/>
      <p:bldP spid="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5x5%20gri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8930" y="1690688"/>
            <a:ext cx="4374870" cy="437487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6" name="Group 15"/>
          <p:cNvGrpSpPr/>
          <p:nvPr/>
        </p:nvGrpSpPr>
        <p:grpSpPr>
          <a:xfrm>
            <a:off x="6894391" y="5754474"/>
            <a:ext cx="361267" cy="365145"/>
            <a:chOff x="9933616" y="1779672"/>
            <a:chExt cx="361267" cy="36514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9938871" y="1779672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 flipV="1">
              <a:off x="9933616" y="1790183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5" name="Group 14"/>
          <p:cNvGrpSpPr/>
          <p:nvPr/>
        </p:nvGrpSpPr>
        <p:grpSpPr>
          <a:xfrm>
            <a:off x="11076678" y="2651106"/>
            <a:ext cx="361267" cy="365145"/>
            <a:chOff x="9933616" y="1779672"/>
            <a:chExt cx="361267" cy="365145"/>
          </a:xfrm>
        </p:grpSpPr>
        <p:cxnSp>
          <p:nvCxnSpPr>
            <p:cNvPr id="11" name="Straight Connector 10"/>
            <p:cNvCxnSpPr/>
            <p:nvPr/>
          </p:nvCxnSpPr>
          <p:spPr>
            <a:xfrm flipV="1">
              <a:off x="9938871" y="1779672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H="1" flipV="1">
              <a:off x="9933616" y="1790183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BiauKai" charset="-120"/>
                <a:ea typeface="BiauKai" charset="-120"/>
                <a:cs typeface="BiauKai" charset="-120"/>
              </a:rPr>
              <a:t>2</a:t>
            </a:r>
            <a:r>
              <a:rPr lang="en-US" altLang="zh-TW" baseline="30000" dirty="0">
                <a:latin typeface="BiauKai" charset="-120"/>
                <a:ea typeface="BiauKai" charset="-120"/>
                <a:cs typeface="BiauKai" charset="-120"/>
              </a:rPr>
              <a:t>nd</a:t>
            </a:r>
            <a:r>
              <a:rPr lang="en-US" altLang="zh-TW" dirty="0">
                <a:latin typeface="BiauKai" charset="-120"/>
                <a:ea typeface="BiauKai" charset="-120"/>
                <a:cs typeface="BiauKai" charset="-120"/>
              </a:rPr>
              <a:t> Line</a:t>
            </a:r>
            <a:endParaRPr lang="en-US" dirty="0">
              <a:latin typeface="BiauKai" charset="-120"/>
              <a:ea typeface="BiauKai" charset="-120"/>
              <a:cs typeface="BiauKai" charset="-12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308260" y="5940455"/>
            <a:ext cx="27374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dirty="0" smtClean="0">
                <a:latin typeface="BiauKai" charset="-120"/>
                <a:ea typeface="BiauKai" charset="-120"/>
                <a:cs typeface="BiauKai" charset="-120"/>
              </a:rPr>
              <a:t>Point 1</a:t>
            </a:r>
            <a:endParaRPr lang="en-US" sz="4000" dirty="0">
              <a:latin typeface="BiauKai" charset="-120"/>
              <a:ea typeface="BiauKai" charset="-120"/>
              <a:cs typeface="BiauKai" charset="-120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838200" y="1690688"/>
            <a:ext cx="4452992" cy="4452992"/>
            <a:chOff x="3729311" y="1690688"/>
            <a:chExt cx="4733377" cy="4733377"/>
          </a:xfrm>
        </p:grpSpPr>
        <p:pic>
          <p:nvPicPr>
            <p:cNvPr id="29" name="Picture 28" descr="5x5%20grid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29311" y="1690688"/>
              <a:ext cx="4733377" cy="4733377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30" name="Straight Connector 29"/>
            <p:cNvCxnSpPr/>
            <p:nvPr/>
          </p:nvCxnSpPr>
          <p:spPr>
            <a:xfrm flipV="1">
              <a:off x="3862847" y="2932558"/>
              <a:ext cx="4472567" cy="336506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flipV="1">
              <a:off x="3849492" y="5175936"/>
              <a:ext cx="4473401" cy="1120853"/>
            </a:xfrm>
            <a:prstGeom prst="line">
              <a:avLst/>
            </a:prstGeom>
            <a:ln w="254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V="1">
              <a:off x="3862847" y="4054247"/>
              <a:ext cx="4473403" cy="2242542"/>
            </a:xfrm>
            <a:prstGeom prst="line">
              <a:avLst/>
            </a:prstGeom>
            <a:ln w="254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V="1">
              <a:off x="3862847" y="1824222"/>
              <a:ext cx="4477072" cy="4459737"/>
            </a:xfrm>
            <a:prstGeom prst="line">
              <a:avLst/>
            </a:prstGeom>
            <a:ln w="254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2" name="TextBox 21"/>
          <p:cNvSpPr txBox="1"/>
          <p:nvPr/>
        </p:nvSpPr>
        <p:spPr>
          <a:xfrm>
            <a:off x="10527748" y="3170237"/>
            <a:ext cx="27374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BiauKai" charset="-120"/>
                <a:ea typeface="BiauKai" charset="-120"/>
                <a:cs typeface="BiauKai" charset="-120"/>
              </a:rPr>
              <a:t>Point 2</a:t>
            </a:r>
            <a:endParaRPr lang="en-US" sz="4000" dirty="0">
              <a:latin typeface="BiauKai" charset="-120"/>
              <a:ea typeface="BiauKai" charset="-120"/>
              <a:cs typeface="BiauKai" charset="-120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7079673" y="1787236"/>
            <a:ext cx="4184072" cy="4170219"/>
          </a:xfrm>
          <a:prstGeom prst="line">
            <a:avLst/>
          </a:prstGeom>
          <a:ln w="25400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4" name="Group 23"/>
          <p:cNvGrpSpPr/>
          <p:nvPr/>
        </p:nvGrpSpPr>
        <p:grpSpPr>
          <a:xfrm>
            <a:off x="779341" y="5825911"/>
            <a:ext cx="361267" cy="365145"/>
            <a:chOff x="9933616" y="1779672"/>
            <a:chExt cx="361267" cy="365145"/>
          </a:xfrm>
        </p:grpSpPr>
        <p:cxnSp>
          <p:nvCxnSpPr>
            <p:cNvPr id="25" name="Straight Connector 24"/>
            <p:cNvCxnSpPr/>
            <p:nvPr/>
          </p:nvCxnSpPr>
          <p:spPr>
            <a:xfrm flipV="1">
              <a:off x="9938871" y="1779672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H="1" flipV="1">
              <a:off x="9933616" y="1790183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7" name="Group 26"/>
          <p:cNvGrpSpPr/>
          <p:nvPr/>
        </p:nvGrpSpPr>
        <p:grpSpPr>
          <a:xfrm>
            <a:off x="4975915" y="2692101"/>
            <a:ext cx="361267" cy="365145"/>
            <a:chOff x="9933616" y="1779672"/>
            <a:chExt cx="361267" cy="365145"/>
          </a:xfrm>
        </p:grpSpPr>
        <p:cxnSp>
          <p:nvCxnSpPr>
            <p:cNvPr id="34" name="Straight Connector 33"/>
            <p:cNvCxnSpPr/>
            <p:nvPr/>
          </p:nvCxnSpPr>
          <p:spPr>
            <a:xfrm flipV="1">
              <a:off x="9938871" y="1779672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flipH="1" flipV="1">
              <a:off x="9933616" y="1790183"/>
              <a:ext cx="356012" cy="35463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91815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171</Words>
  <Application>Microsoft Office PowerPoint</Application>
  <PresentationFormat>自訂</PresentationFormat>
  <Paragraphs>64</Paragraphs>
  <Slides>32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32</vt:i4>
      </vt:variant>
    </vt:vector>
  </HeadingPairs>
  <TitlesOfParts>
    <vt:vector size="33" baseType="lpstr">
      <vt:lpstr>Office Theme</vt:lpstr>
      <vt:lpstr>How to Draw on Grid?</vt:lpstr>
      <vt:lpstr>Question 1: How to draw? </vt:lpstr>
      <vt:lpstr>1st Line</vt:lpstr>
      <vt:lpstr>1st Line</vt:lpstr>
      <vt:lpstr>1st Line</vt:lpstr>
      <vt:lpstr>1st Line</vt:lpstr>
      <vt:lpstr>2nd Line</vt:lpstr>
      <vt:lpstr>2nd Line</vt:lpstr>
      <vt:lpstr>2nd Line</vt:lpstr>
      <vt:lpstr>2nd Line</vt:lpstr>
      <vt:lpstr>2nd Line</vt:lpstr>
      <vt:lpstr>3rd Line</vt:lpstr>
      <vt:lpstr>3rd Line</vt:lpstr>
      <vt:lpstr>3rd Line</vt:lpstr>
      <vt:lpstr>3rd Line</vt:lpstr>
      <vt:lpstr>The Last Line</vt:lpstr>
      <vt:lpstr>The Last Line</vt:lpstr>
      <vt:lpstr>The Last Line</vt:lpstr>
      <vt:lpstr>The Last Line</vt:lpstr>
      <vt:lpstr>Question 2</vt:lpstr>
      <vt:lpstr>Question 3: How?</vt:lpstr>
      <vt:lpstr>1st Line</vt:lpstr>
      <vt:lpstr>1st Line</vt:lpstr>
      <vt:lpstr>1st Line</vt:lpstr>
      <vt:lpstr>2nd Line</vt:lpstr>
      <vt:lpstr>2nd Line</vt:lpstr>
      <vt:lpstr>3rd Line</vt:lpstr>
      <vt:lpstr>3rd Line</vt:lpstr>
      <vt:lpstr>3rd Line</vt:lpstr>
      <vt:lpstr>The Last Line</vt:lpstr>
      <vt:lpstr>The Last Line</vt:lpstr>
      <vt:lpstr>The Last Line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hctsang1</dc:creator>
  <cp:lastModifiedBy>FONG, Chong-sun Martin</cp:lastModifiedBy>
  <cp:revision>267</cp:revision>
  <cp:lastPrinted>2016-11-17T07:07:09Z</cp:lastPrinted>
  <dcterms:created xsi:type="dcterms:W3CDTF">2016-11-17T05:22:24Z</dcterms:created>
  <dcterms:modified xsi:type="dcterms:W3CDTF">2018-12-11T08:59:46Z</dcterms:modified>
</cp:coreProperties>
</file>