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5" r:id="rId4"/>
    <p:sldId id="268" r:id="rId5"/>
    <p:sldId id="270" r:id="rId6"/>
    <p:sldId id="296" r:id="rId7"/>
    <p:sldId id="297" r:id="rId8"/>
    <p:sldId id="298" r:id="rId9"/>
    <p:sldId id="278" r:id="rId10"/>
    <p:sldId id="277" r:id="rId11"/>
    <p:sldId id="258" r:id="rId12"/>
    <p:sldId id="294" r:id="rId13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5DD1"/>
    <a:srgbClr val="0D20D9"/>
    <a:srgbClr val="E145ED"/>
    <a:srgbClr val="DF5DE9"/>
    <a:srgbClr val="AC19B7"/>
    <a:srgbClr val="E5C4F8"/>
    <a:srgbClr val="F9B9D0"/>
    <a:srgbClr val="ED99EF"/>
    <a:srgbClr val="FF99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70" autoAdjust="0"/>
  </p:normalViewPr>
  <p:slideViewPr>
    <p:cSldViewPr>
      <p:cViewPr varScale="1">
        <p:scale>
          <a:sx n="42" d="100"/>
          <a:sy n="42" d="100"/>
        </p:scale>
        <p:origin x="-121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22" y="-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FAD83-EA9A-41DE-945C-CCD926ECBCE9}" type="datetimeFigureOut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F6F25-9369-43B8-83CD-49FBB96606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92927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74B05-74D3-4660-8EF8-BC62A0BE045F}" type="datetimeFigureOut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F2048-1FD3-4B0D-ACAE-05522FE642D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91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84E2-9007-4140-9426-E7F21C055950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0958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4F04-CE50-4034-9FB2-141776FBA7AD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76804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1C2FE-C266-4CDA-B8C4-C25E29D932E2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79451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HK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FD4-A873-45EE-870C-0DB0CD8D4331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77099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7C92-0363-4C49-B8AC-48A119EB3E82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8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5234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BAE0-FE91-41F9-8AE7-4116C708B17C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5593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8AE-5AEC-4D6C-A6A0-E048A27B8D99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3933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5C39-3190-4D3D-9109-3FEDE67B4727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043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0C0B-4073-4AB7-BB91-6A423C029DBA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9753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E2C9-048D-41D5-8E9B-4F3A553E8550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2695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047B-1C57-4B34-9315-4B956FBF54EA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369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8250"/>
                    </a14:imgEffect>
                    <a14:imgEffect>
                      <a14:saturation sat="345000"/>
                    </a14:imgEffect>
                  </a14:imgLayer>
                </a14:imgProps>
              </a:ext>
            </a:extLst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67BF6-F7A9-4245-867D-3DE020174717}" type="datetime1">
              <a:rPr lang="zh-HK" altLang="en-US" smtClean="0"/>
              <a:t>11/9/2018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64A2-69AA-4B58-A35B-6CB3BCBF76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13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72400" cy="1470025"/>
          </a:xfrm>
          <a:noFill/>
        </p:spPr>
        <p:txBody>
          <a:bodyPr/>
          <a:lstStyle/>
          <a:p>
            <a:r>
              <a:rPr lang="en-US" altLang="zh-TW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Angles of a Polygon</a:t>
            </a:r>
            <a:endParaRPr lang="zh-HK" alt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367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8" r="3705" b="7474"/>
          <a:stretch/>
        </p:blipFill>
        <p:spPr bwMode="auto">
          <a:xfrm>
            <a:off x="4530369" y="2465345"/>
            <a:ext cx="4076700" cy="357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" t="1863" r="1830" b="654"/>
          <a:stretch/>
        </p:blipFill>
        <p:spPr bwMode="auto">
          <a:xfrm>
            <a:off x="4571999" y="2492896"/>
            <a:ext cx="3960441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4" r="4049" b="5945"/>
          <a:stretch/>
        </p:blipFill>
        <p:spPr bwMode="auto">
          <a:xfrm>
            <a:off x="434345" y="2420888"/>
            <a:ext cx="3621607" cy="362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7" r="4861"/>
          <a:stretch/>
        </p:blipFill>
        <p:spPr bwMode="auto">
          <a:xfrm>
            <a:off x="467544" y="2420888"/>
            <a:ext cx="3528392" cy="362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539554" y="1268760"/>
            <a:ext cx="8067516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take a look at the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angles</a:t>
            </a:r>
            <a:r>
              <a:rPr lang="zh-TW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different polygons.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796136" y="6028671"/>
            <a:ext cx="1512168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Heptagon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612816" y="6028671"/>
            <a:ext cx="1453568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Pentagon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10</a:t>
            </a:fld>
            <a:endParaRPr lang="zh-HK" altLang="en-US"/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57200" y="274638"/>
            <a:ext cx="5770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angles of a polygon</a:t>
            </a:r>
            <a:endParaRPr lang="zh-HK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6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65" y="1403348"/>
            <a:ext cx="3893608" cy="349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7"/>
          <a:stretch/>
        </p:blipFill>
        <p:spPr bwMode="auto">
          <a:xfrm>
            <a:off x="329263" y="1442438"/>
            <a:ext cx="3752910" cy="3412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875229" y="5085184"/>
            <a:ext cx="2520280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 pentagon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4194871" y="1387642"/>
                <a:ext cx="4789283" cy="4125232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alpha val="74000"/>
                    </a:srgbClr>
                  </a:gs>
                  <a:gs pos="50000">
                    <a:schemeClr val="bg1"/>
                  </a:gs>
                  <a:gs pos="100000">
                    <a:srgbClr val="FFC000">
                      <a:alpha val="75000"/>
                    </a:srgbClr>
                  </a:gs>
                </a:gsLst>
                <a:lin ang="13500000" scaled="1"/>
                <a:tileRect/>
              </a:gradFill>
              <a:effectLst>
                <a:softEdge rad="38100"/>
              </a:effectLst>
              <a:scene3d>
                <a:camera prst="orthographicFront"/>
                <a:lightRig rig="threePt" dir="t"/>
              </a:scene3d>
              <a:sp3d prstMaterial="matte"/>
            </p:spPr>
            <p:txBody>
              <a:bodyPr wrap="square" rtlCol="0">
                <a:spAutoFit/>
              </a:bodyPr>
              <a:lstStyle/>
              <a:p>
                <a:pPr marL="268288" indent="-268288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zh-TW" altLang="en-US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∵</m:t>
                    </m:r>
                  </m:oMath>
                </a14:m>
                <a:r>
                  <a:rPr lang="en-US" altLang="zh-TW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All</a:t>
                </a:r>
                <a:r>
                  <a:rPr lang="en-US" altLang="zh-TW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interior angles</a:t>
                </a:r>
                <a:r>
                  <a:rPr lang="zh-TW" alt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a </a:t>
                </a:r>
                <a:r>
                  <a:rPr lang="en-US" altLang="zh-TW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regular polygon</a:t>
                </a:r>
                <a:r>
                  <a:rPr lang="en-US" altLang="zh-TW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:r>
                  <a:rPr lang="en-US" altLang="zh-TW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equal</a:t>
                </a:r>
                <a:r>
                  <a:rPr lang="en-US" altLang="zh-TW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68288" indent="3175">
                  <a:lnSpc>
                    <a:spcPct val="150000"/>
                  </a:lnSpc>
                </a:pPr>
                <a:r>
                  <a:rPr lang="en-US" altLang="zh-TW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Also</a:t>
                </a:r>
                <a:r>
                  <a:rPr lang="en-US" altLang="zh-TW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each exterior angle and its corresponding interior angle are adjacent angles on a straight line</a:t>
                </a:r>
                <a:r>
                  <a:rPr lang="en-US" altLang="zh-TW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68288" indent="-268288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zh-TW" altLang="en-US" sz="2800" b="1" i="1">
                        <a:solidFill>
                          <a:srgbClr val="0070C0"/>
                        </a:solidFill>
                        <a:latin typeface="Cambria Math"/>
                      </a:rPr>
                      <m:t>∴</m:t>
                    </m:r>
                  </m:oMath>
                </a14:m>
                <a:r>
                  <a:rPr lang="en-US" altLang="zh-TW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All</a:t>
                </a:r>
                <a:r>
                  <a:rPr lang="en-US" altLang="zh-TW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exterior angles</a:t>
                </a:r>
                <a:r>
                  <a:rPr lang="zh-TW" alt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a </a:t>
                </a:r>
                <a:r>
                  <a:rPr lang="en-US" altLang="zh-TW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regular polygon</a:t>
                </a:r>
                <a:r>
                  <a:rPr lang="en-US" altLang="zh-TW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:r>
                  <a:rPr lang="en-US" altLang="zh-TW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equal</a:t>
                </a:r>
                <a:r>
                  <a:rPr lang="en-US" altLang="zh-TW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zh-HK" altLang="en-US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871" y="1387642"/>
                <a:ext cx="4789283" cy="4125232"/>
              </a:xfrm>
              <a:prstGeom prst="rect">
                <a:avLst/>
              </a:prstGeom>
              <a:blipFill>
                <a:blip r:embed="rId4"/>
                <a:stretch>
                  <a:fillRect r="-2025" b="-587"/>
                </a:stretch>
              </a:blipFill>
              <a:effectLst>
                <a:softEdge rad="38100"/>
              </a:effec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11</a:t>
            </a:fld>
            <a:endParaRPr lang="zh-HK" altLang="en-US"/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457200" y="274638"/>
            <a:ext cx="7211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angles of a regular polygon</a:t>
            </a:r>
            <a:endParaRPr lang="zh-HK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70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3568" y="24208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細明體" pitchFamily="49" charset="-120"/>
                <a:cs typeface="Times New Roman" panose="02020603050405020304" pitchFamily="18" charset="0"/>
              </a:rPr>
              <a:t>~The End~</a:t>
            </a:r>
            <a:endParaRPr lang="zh-HK" altLang="en-US" sz="4800" b="1" dirty="0">
              <a:solidFill>
                <a:schemeClr val="accent1"/>
              </a:solidFill>
              <a:latin typeface="Times New Roman" panose="02020603050405020304" pitchFamily="18" charset="0"/>
              <a:ea typeface="細明體" pitchFamily="49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713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688" y="2978811"/>
            <a:ext cx="2323263" cy="2197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 of a polygon</a:t>
            </a:r>
            <a:endParaRPr lang="zh-HK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63189" y="1340768"/>
            <a:ext cx="8357283" cy="1200329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Angles inside a polygon are called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polygon. </a:t>
            </a:r>
            <a:b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interior angles of some convex polygons are shown below.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0" t="11207" r="7220"/>
          <a:stretch/>
        </p:blipFill>
        <p:spPr bwMode="auto">
          <a:xfrm>
            <a:off x="539552" y="2998467"/>
            <a:ext cx="2167866" cy="217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4" t="12208" r="6495"/>
          <a:stretch/>
        </p:blipFill>
        <p:spPr bwMode="auto">
          <a:xfrm>
            <a:off x="3203848" y="2973268"/>
            <a:ext cx="2569168" cy="2197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598874" y="4622289"/>
            <a:ext cx="2049222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Quadrilateral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799821" y="4617779"/>
            <a:ext cx="1457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Pentagon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65419" y="4617779"/>
            <a:ext cx="1398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Hexagon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69063" y="5630969"/>
            <a:ext cx="7545533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interior angles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convex polygon are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than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180°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2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4915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31" y="3255080"/>
            <a:ext cx="265747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99641" y="2951804"/>
            <a:ext cx="2362200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69" y="3112142"/>
            <a:ext cx="2518319" cy="2063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478425" y="1417638"/>
            <a:ext cx="8388424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interior angles of some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concave </a:t>
            </a: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polygons are shown below.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83068" y="4601159"/>
            <a:ext cx="197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Quadrilateral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761555" y="4601159"/>
            <a:ext cx="1511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Pentagon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931756" y="4606701"/>
            <a:ext cx="1376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Hexagon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93602" y="5720671"/>
            <a:ext cx="9004893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concave polygon,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greater than 180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3</a:t>
            </a:fld>
            <a:endParaRPr lang="zh-HK" altLang="en-US" dirty="0"/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57200" y="274638"/>
            <a:ext cx="5698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 of a polygon</a:t>
            </a:r>
            <a:endParaRPr lang="zh-HK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圓形圖 1"/>
          <p:cNvSpPr/>
          <p:nvPr/>
        </p:nvSpPr>
        <p:spPr>
          <a:xfrm rot="15268077">
            <a:off x="1247363" y="3897056"/>
            <a:ext cx="360040" cy="360040"/>
          </a:xfrm>
          <a:prstGeom prst="pie">
            <a:avLst/>
          </a:prstGeom>
          <a:solidFill>
            <a:srgbClr val="DF5DE9"/>
          </a:solidFill>
          <a:ln w="19050">
            <a:solidFill>
              <a:srgbClr val="AC1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4" name="圓形圖 13"/>
          <p:cNvSpPr/>
          <p:nvPr/>
        </p:nvSpPr>
        <p:spPr>
          <a:xfrm rot="2022896">
            <a:off x="4637492" y="3498123"/>
            <a:ext cx="403974" cy="396572"/>
          </a:xfrm>
          <a:prstGeom prst="pie">
            <a:avLst>
              <a:gd name="adj1" fmla="val 1018485"/>
              <a:gd name="adj2" fmla="val 16004728"/>
            </a:avLst>
          </a:prstGeom>
          <a:solidFill>
            <a:srgbClr val="DF5DE9"/>
          </a:solidFill>
          <a:ln w="19050">
            <a:solidFill>
              <a:srgbClr val="AC1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5" name="圓形圖 14"/>
          <p:cNvSpPr/>
          <p:nvPr/>
        </p:nvSpPr>
        <p:spPr>
          <a:xfrm rot="17765453">
            <a:off x="7196364" y="3705050"/>
            <a:ext cx="403974" cy="396572"/>
          </a:xfrm>
          <a:prstGeom prst="pie">
            <a:avLst>
              <a:gd name="adj1" fmla="val 1311774"/>
              <a:gd name="adj2" fmla="val 15676356"/>
            </a:avLst>
          </a:prstGeom>
          <a:solidFill>
            <a:srgbClr val="DF5DE9"/>
          </a:solidFill>
          <a:ln w="19050">
            <a:solidFill>
              <a:srgbClr val="AC1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6" name="圓形圖 15"/>
          <p:cNvSpPr/>
          <p:nvPr/>
        </p:nvSpPr>
        <p:spPr>
          <a:xfrm rot="6917064">
            <a:off x="7317332" y="4209692"/>
            <a:ext cx="403974" cy="396572"/>
          </a:xfrm>
          <a:prstGeom prst="pie">
            <a:avLst>
              <a:gd name="adj1" fmla="val 2475264"/>
              <a:gd name="adj2" fmla="val 15310143"/>
            </a:avLst>
          </a:prstGeom>
          <a:solidFill>
            <a:srgbClr val="DF5DE9"/>
          </a:solidFill>
          <a:ln w="19050">
            <a:solidFill>
              <a:srgbClr val="AC1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1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7" presetClass="emph" presetSubtype="0" repeatCount="2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7" presetClass="emph" presetSubtype="0" repeatCount="2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7" presetClass="emph" presetSubtype="0" repeatCount="2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5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7" presetClass="emph" presetSubtype="0" repeatCount="2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2" grpId="0" animBg="1"/>
      <p:bldP spid="2" grpId="0" animBg="1"/>
      <p:bldP spid="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230871" y="1266020"/>
            <a:ext cx="8686800" cy="1200329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 polygons</a:t>
            </a:r>
            <a:r>
              <a:rPr lang="zh-TW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polygons which are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equilateral (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 sides)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equiangular (equal angles)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567437" y="2768520"/>
            <a:ext cx="3426321" cy="3205419"/>
            <a:chOff x="539552" y="2348880"/>
            <a:chExt cx="3426321" cy="3205419"/>
          </a:xfrm>
        </p:grpSpPr>
        <p:grpSp>
          <p:nvGrpSpPr>
            <p:cNvPr id="7" name="群組 6"/>
            <p:cNvGrpSpPr/>
            <p:nvPr/>
          </p:nvGrpSpPr>
          <p:grpSpPr>
            <a:xfrm>
              <a:off x="539552" y="2348880"/>
              <a:ext cx="3426321" cy="2534791"/>
              <a:chOff x="539552" y="2348880"/>
              <a:chExt cx="3426321" cy="2534791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03648" y="2492896"/>
                <a:ext cx="2562225" cy="2390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文字方塊 5"/>
              <p:cNvSpPr txBox="1"/>
              <p:nvPr/>
            </p:nvSpPr>
            <p:spPr>
              <a:xfrm>
                <a:off x="539552" y="2348880"/>
                <a:ext cx="8640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altLang="zh-TW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.g.</a:t>
                </a:r>
                <a:endParaRPr lang="zh-HK" altLang="en-US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8" name="文字方塊 7"/>
            <p:cNvSpPr txBox="1"/>
            <p:nvPr/>
          </p:nvSpPr>
          <p:spPr>
            <a:xfrm>
              <a:off x="1403648" y="4907968"/>
              <a:ext cx="2562225" cy="646331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alpha val="74000"/>
                  </a:srgbClr>
                </a:gs>
                <a:gs pos="50000">
                  <a:schemeClr val="bg1"/>
                </a:gs>
                <a:gs pos="100000">
                  <a:srgbClr val="FFC000">
                    <a:alpha val="75000"/>
                  </a:srgbClr>
                </a:gs>
              </a:gsLst>
              <a:lin ang="13500000" scaled="1"/>
              <a:tileRect/>
            </a:gradFill>
            <a:effectLst>
              <a:softEdge rad="38100"/>
            </a:effectLst>
            <a:scene3d>
              <a:camera prst="orthographicFront"/>
              <a:lightRig rig="threePt" dir="t"/>
            </a:scene3d>
            <a:sp3d prstMaterial="matte"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TW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egular pentagon</a:t>
              </a:r>
              <a:endParaRPr lang="zh-HK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4283969" y="3319705"/>
            <a:ext cx="4320479" cy="1133965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all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 polygon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equal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4</a:t>
            </a:fld>
            <a:endParaRPr lang="zh-HK" altLang="en-US"/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457200" y="274638"/>
            <a:ext cx="7211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 of a regular polygon</a:t>
            </a:r>
            <a:endParaRPr lang="zh-HK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2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" r="397"/>
          <a:stretch/>
        </p:blipFill>
        <p:spPr bwMode="auto">
          <a:xfrm>
            <a:off x="2116963" y="2924944"/>
            <a:ext cx="4762500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1" b="2538"/>
          <a:stretch/>
        </p:blipFill>
        <p:spPr bwMode="auto">
          <a:xfrm>
            <a:off x="2116963" y="2924944"/>
            <a:ext cx="4762500" cy="3572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169" y="3397943"/>
            <a:ext cx="40386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427941" y="1152551"/>
            <a:ext cx="8415882" cy="1687963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one side of a convex polygon is produced,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angle between the line produced and the adjacent side is called an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polygon.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879463" y="5760653"/>
            <a:ext cx="2016224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Quadrilateral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5</a:t>
            </a:fld>
            <a:endParaRPr lang="zh-HK" altLang="en-US"/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457200" y="274638"/>
            <a:ext cx="5770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angles of a polygon</a:t>
            </a:r>
            <a:endParaRPr lang="zh-HK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6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127" y="2211564"/>
            <a:ext cx="4743450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5"/>
          <a:stretch/>
        </p:blipFill>
        <p:spPr bwMode="auto">
          <a:xfrm>
            <a:off x="2065299" y="2211564"/>
            <a:ext cx="4181475" cy="290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" t="2488"/>
          <a:stretch/>
        </p:blipFill>
        <p:spPr bwMode="auto">
          <a:xfrm>
            <a:off x="2065299" y="2240333"/>
            <a:ext cx="4577302" cy="2990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539554" y="1268760"/>
            <a:ext cx="7992886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Similarly, these are the exterior angles of a convex polygon.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863" y="2240333"/>
            <a:ext cx="45148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6</a:t>
            </a:fld>
            <a:endParaRPr lang="zh-HK" altLang="en-US"/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57200" y="274638"/>
            <a:ext cx="5770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angles of a polygon</a:t>
            </a:r>
            <a:endParaRPr lang="zh-HK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6879463" y="5327608"/>
            <a:ext cx="2016224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Quadrilateral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22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7721" y="3076245"/>
            <a:ext cx="455295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38" y="3615706"/>
            <a:ext cx="35147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33" y="3710406"/>
            <a:ext cx="42672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33" y="3506502"/>
            <a:ext cx="4352925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86" y="3271390"/>
            <a:ext cx="42862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圖片 31"/>
          <p:cNvPicPr>
            <a:picLocks noChangeAspect="1"/>
          </p:cNvPicPr>
          <p:nvPr/>
        </p:nvPicPr>
        <p:blipFill rotWithShape="1">
          <a:blip r:embed="rId7"/>
          <a:srcRect t="6923"/>
          <a:stretch/>
        </p:blipFill>
        <p:spPr>
          <a:xfrm>
            <a:off x="589608" y="3407645"/>
            <a:ext cx="4352925" cy="3111797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12" y="3005601"/>
            <a:ext cx="450532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477481" y="1175733"/>
            <a:ext cx="7910943" cy="1754326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 </a:t>
            </a:r>
            <a:r>
              <a:rPr lang="en-US" altLang="zh-TW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sides in another way. 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 angles formed the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angles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convex polygon?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7</a:t>
            </a:fld>
            <a:endParaRPr lang="zh-HK" altLang="en-US" dirty="0"/>
          </a:p>
        </p:txBody>
      </p:sp>
      <p:sp>
        <p:nvSpPr>
          <p:cNvPr id="29" name="標題 1"/>
          <p:cNvSpPr txBox="1">
            <a:spLocks/>
          </p:cNvSpPr>
          <p:nvPr/>
        </p:nvSpPr>
        <p:spPr>
          <a:xfrm>
            <a:off x="457200" y="274638"/>
            <a:ext cx="5770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angles of a polygon</a:t>
            </a:r>
            <a:endParaRPr lang="zh-HK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5250685" y="5910787"/>
            <a:ext cx="2016224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Quadrilateral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5241864" y="3880195"/>
            <a:ext cx="3722623" cy="1200329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also the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angles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 convex polygon.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052720" y="3622440"/>
            <a:ext cx="572890" cy="577861"/>
            <a:chOff x="2683906" y="3468539"/>
            <a:chExt cx="572890" cy="577861"/>
          </a:xfrm>
        </p:grpSpPr>
        <p:sp>
          <p:nvSpPr>
            <p:cNvPr id="20" name="圓形圖 19"/>
            <p:cNvSpPr/>
            <p:nvPr/>
          </p:nvSpPr>
          <p:spPr>
            <a:xfrm rot="18591239">
              <a:off x="2681845" y="3471449"/>
              <a:ext cx="577455" cy="572447"/>
            </a:xfrm>
            <a:prstGeom prst="pie">
              <a:avLst>
                <a:gd name="adj1" fmla="val 21355898"/>
                <a:gd name="adj2" fmla="val 4584083"/>
              </a:avLst>
            </a:prstGeom>
            <a:solidFill>
              <a:srgbClr val="E5C4F8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圓形圖 20"/>
            <p:cNvSpPr/>
            <p:nvPr/>
          </p:nvSpPr>
          <p:spPr>
            <a:xfrm rot="7700469">
              <a:off x="2681402" y="3471043"/>
              <a:ext cx="577455" cy="572447"/>
            </a:xfrm>
            <a:prstGeom prst="pie">
              <a:avLst>
                <a:gd name="adj1" fmla="val 21355898"/>
                <a:gd name="adj2" fmla="val 4584083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3126602" y="4156775"/>
            <a:ext cx="599568" cy="612613"/>
            <a:chOff x="3757788" y="4002874"/>
            <a:chExt cx="599568" cy="612613"/>
          </a:xfrm>
        </p:grpSpPr>
        <p:sp>
          <p:nvSpPr>
            <p:cNvPr id="23" name="圓形圖 22"/>
            <p:cNvSpPr/>
            <p:nvPr/>
          </p:nvSpPr>
          <p:spPr>
            <a:xfrm rot="9569545">
              <a:off x="3757788" y="4002874"/>
              <a:ext cx="577455" cy="572447"/>
            </a:xfrm>
            <a:prstGeom prst="pie">
              <a:avLst>
                <a:gd name="adj1" fmla="val 2786816"/>
                <a:gd name="adj2" fmla="val 502324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圓形圖 25"/>
            <p:cNvSpPr/>
            <p:nvPr/>
          </p:nvSpPr>
          <p:spPr>
            <a:xfrm rot="20441531">
              <a:off x="3789997" y="4014221"/>
              <a:ext cx="567359" cy="601266"/>
            </a:xfrm>
            <a:prstGeom prst="pie">
              <a:avLst>
                <a:gd name="adj1" fmla="val 2786816"/>
                <a:gd name="adj2" fmla="val 5023247"/>
              </a:avLst>
            </a:prstGeom>
            <a:solidFill>
              <a:srgbClr val="E5C4F8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3664376" y="5226039"/>
            <a:ext cx="589612" cy="594444"/>
            <a:chOff x="4295562" y="5072138"/>
            <a:chExt cx="589612" cy="594444"/>
          </a:xfrm>
        </p:grpSpPr>
        <p:sp>
          <p:nvSpPr>
            <p:cNvPr id="25" name="圓形圖 24"/>
            <p:cNvSpPr/>
            <p:nvPr/>
          </p:nvSpPr>
          <p:spPr>
            <a:xfrm rot="16381571">
              <a:off x="4310223" y="5074642"/>
              <a:ext cx="577455" cy="572447"/>
            </a:xfrm>
            <a:prstGeom prst="pie">
              <a:avLst>
                <a:gd name="adj1" fmla="val 19594563"/>
                <a:gd name="adj2" fmla="val 5299050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圓形圖 26"/>
            <p:cNvSpPr/>
            <p:nvPr/>
          </p:nvSpPr>
          <p:spPr>
            <a:xfrm rot="5805093">
              <a:off x="4293058" y="5091631"/>
              <a:ext cx="577455" cy="572447"/>
            </a:xfrm>
            <a:prstGeom prst="pie">
              <a:avLst>
                <a:gd name="adj1" fmla="val 19594563"/>
                <a:gd name="adj2" fmla="val 5023247"/>
              </a:avLst>
            </a:prstGeom>
            <a:solidFill>
              <a:srgbClr val="E5C4F8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973330" y="5237596"/>
            <a:ext cx="587260" cy="578760"/>
            <a:chOff x="1604516" y="5074642"/>
            <a:chExt cx="587260" cy="578760"/>
          </a:xfrm>
        </p:grpSpPr>
        <p:sp>
          <p:nvSpPr>
            <p:cNvPr id="24" name="圓形圖 23"/>
            <p:cNvSpPr/>
            <p:nvPr/>
          </p:nvSpPr>
          <p:spPr>
            <a:xfrm rot="2232278">
              <a:off x="1614321" y="5074642"/>
              <a:ext cx="577455" cy="572447"/>
            </a:xfrm>
            <a:prstGeom prst="pie">
              <a:avLst>
                <a:gd name="adj1" fmla="val 19594563"/>
                <a:gd name="adj2" fmla="val 502324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圓形圖 27"/>
            <p:cNvSpPr/>
            <p:nvPr/>
          </p:nvSpPr>
          <p:spPr>
            <a:xfrm rot="12842771">
              <a:off x="1604516" y="5080955"/>
              <a:ext cx="577455" cy="572447"/>
            </a:xfrm>
            <a:prstGeom prst="pie">
              <a:avLst>
                <a:gd name="adj1" fmla="val 19594563"/>
                <a:gd name="adj2" fmla="val 5299050"/>
              </a:avLst>
            </a:prstGeom>
            <a:solidFill>
              <a:srgbClr val="E5C4F8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94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786" y="2478038"/>
            <a:ext cx="4686300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539552" y="1169177"/>
            <a:ext cx="7416824" cy="1200329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of the following angles are the exterior angles of this quadrilateral?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3" descr="C:\Users\christinayychung\AppData\Local\Microsoft\Windows\Temporary Internet Files\Content.IE5\0AKUF3XZ\green-ti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530" y="3584821"/>
            <a:ext cx="316711" cy="31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C:\Users\christinayychung\AppData\Local\Microsoft\Windows\Temporary Internet Files\Content.IE5\0AKUF3XZ\green-ti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802" y="4650140"/>
            <a:ext cx="316711" cy="31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C:\Users\christinayychung\AppData\Local\Microsoft\Windows\Temporary Internet Files\Content.IE5\0AKUF3XZ\green-ti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626" y="3310640"/>
            <a:ext cx="316711" cy="31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C:\Users\christinayychung\AppData\Local\Microsoft\Windows\Temporary Internet Files\Content.IE5\QLS8X10D\119498563188281957tasto_8_architetto_franc_01.svg.me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517" y="3783215"/>
            <a:ext cx="246523" cy="24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C:\Users\christinayychung\AppData\Local\Microsoft\Windows\Temporary Internet Files\Content.IE5\QLS8X10D\119498563188281957tasto_8_architetto_franc_01.svg.me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41" y="4766103"/>
            <a:ext cx="246523" cy="24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3" descr="C:\Users\christinayychung\AppData\Local\Microsoft\Windows\Temporary Internet Files\Content.IE5\0AKUF3XZ\green-ti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373" y="4449391"/>
            <a:ext cx="316711" cy="31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4" descr="C:\Users\christinayychung\AppData\Local\Microsoft\Windows\Temporary Internet Files\Content.IE5\QLS8X10D\119498563188281957tasto_8_architetto_franc_01.svg.me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463" y="5324042"/>
            <a:ext cx="246523" cy="24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直線單箭頭接點 3"/>
          <p:cNvCxnSpPr/>
          <p:nvPr/>
        </p:nvCxnSpPr>
        <p:spPr>
          <a:xfrm flipH="1">
            <a:off x="5089564" y="3022724"/>
            <a:ext cx="544268" cy="720452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 flipV="1">
            <a:off x="5245730" y="4966851"/>
            <a:ext cx="141579" cy="107028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 flipH="1" flipV="1">
            <a:off x="2725451" y="5214323"/>
            <a:ext cx="8876" cy="839762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1131484" y="6054085"/>
            <a:ext cx="263075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TW" b="1" u="sng" dirty="0" smtClean="0">
                <a:solidFill>
                  <a:srgbClr val="FF0000"/>
                </a:solidFill>
              </a:rPr>
              <a:t>*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lying </a:t>
            </a:r>
            <a:r>
              <a:rPr lang="en-US" altLang="zh-TW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any 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side </a:t>
            </a:r>
            <a:r>
              <a:rPr lang="en-US" altLang="zh-TW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quadrilateral</a:t>
            </a:r>
            <a:endParaRPr lang="zh-HK" altLang="en-US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4804071" y="6037131"/>
            <a:ext cx="3085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TW" b="1" u="sng" dirty="0" smtClean="0">
                <a:solidFill>
                  <a:srgbClr val="FF0000"/>
                </a:solidFill>
              </a:rPr>
              <a:t>*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lying </a:t>
            </a:r>
            <a:r>
              <a:rPr lang="en-US" altLang="zh-TW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any 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produced side of the quadrilateral </a:t>
            </a:r>
            <a:endParaRPr lang="zh-HK" altLang="en-US" b="1" u="sng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633832" y="2653392"/>
            <a:ext cx="305296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*not lying on any side of the quadrilateral</a:t>
            </a:r>
            <a:endParaRPr lang="zh-HK" altLang="en-US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63" name="群組 2062"/>
          <p:cNvGrpSpPr/>
          <p:nvPr/>
        </p:nvGrpSpPr>
        <p:grpSpPr>
          <a:xfrm>
            <a:off x="3995936" y="3450889"/>
            <a:ext cx="1600179" cy="1626300"/>
            <a:chOff x="3995936" y="3450889"/>
            <a:chExt cx="1600179" cy="1626300"/>
          </a:xfrm>
        </p:grpSpPr>
        <p:cxnSp>
          <p:nvCxnSpPr>
            <p:cNvPr id="2055" name="直線接點 2054"/>
            <p:cNvCxnSpPr/>
            <p:nvPr/>
          </p:nvCxnSpPr>
          <p:spPr>
            <a:xfrm>
              <a:off x="3995936" y="3450889"/>
              <a:ext cx="1093628" cy="551690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5071458" y="3993526"/>
              <a:ext cx="524657" cy="1083663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9" name="群組 2068"/>
          <p:cNvGrpSpPr/>
          <p:nvPr/>
        </p:nvGrpSpPr>
        <p:grpSpPr>
          <a:xfrm>
            <a:off x="5607745" y="5063292"/>
            <a:ext cx="961288" cy="885988"/>
            <a:chOff x="5616798" y="5063292"/>
            <a:chExt cx="961288" cy="885988"/>
          </a:xfrm>
        </p:grpSpPr>
        <p:cxnSp>
          <p:nvCxnSpPr>
            <p:cNvPr id="57" name="直線接點 56"/>
            <p:cNvCxnSpPr/>
            <p:nvPr/>
          </p:nvCxnSpPr>
          <p:spPr>
            <a:xfrm>
              <a:off x="5616798" y="5068136"/>
              <a:ext cx="435359" cy="881144"/>
            </a:xfrm>
            <a:prstGeom prst="line">
              <a:avLst/>
            </a:prstGeom>
            <a:ln w="31750">
              <a:solidFill>
                <a:srgbClr val="00B0F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5617659" y="5063292"/>
              <a:ext cx="960427" cy="0"/>
            </a:xfrm>
            <a:prstGeom prst="line">
              <a:avLst/>
            </a:prstGeom>
            <a:ln w="31750">
              <a:solidFill>
                <a:srgbClr val="00B0F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3" name="群組 2072"/>
          <p:cNvGrpSpPr/>
          <p:nvPr/>
        </p:nvGrpSpPr>
        <p:grpSpPr>
          <a:xfrm>
            <a:off x="2915816" y="3450889"/>
            <a:ext cx="2680299" cy="1612403"/>
            <a:chOff x="2915816" y="3450889"/>
            <a:chExt cx="2680299" cy="1612403"/>
          </a:xfrm>
        </p:grpSpPr>
        <p:cxnSp>
          <p:nvCxnSpPr>
            <p:cNvPr id="65" name="直線接點 64"/>
            <p:cNvCxnSpPr/>
            <p:nvPr/>
          </p:nvCxnSpPr>
          <p:spPr>
            <a:xfrm flipH="1">
              <a:off x="2915816" y="3450889"/>
              <a:ext cx="1080120" cy="1612403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2915816" y="5063292"/>
              <a:ext cx="2680299" cy="0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8</a:t>
            </a:fld>
            <a:endParaRPr lang="zh-HK" altLang="en-US" dirty="0"/>
          </a:p>
        </p:txBody>
      </p:sp>
      <p:sp>
        <p:nvSpPr>
          <p:cNvPr id="29" name="標題 1"/>
          <p:cNvSpPr txBox="1">
            <a:spLocks/>
          </p:cNvSpPr>
          <p:nvPr/>
        </p:nvSpPr>
        <p:spPr>
          <a:xfrm>
            <a:off x="457200" y="274638"/>
            <a:ext cx="5770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angles of a polygon</a:t>
            </a:r>
            <a:endParaRPr lang="zh-HK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143064" y="333318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/>
              <a:t>1.</a:t>
            </a:r>
            <a:endParaRPr lang="zh-HK" altLang="en-US" b="1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255965" y="29246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/>
              <a:t>2</a:t>
            </a:r>
            <a:r>
              <a:rPr lang="en-US" altLang="zh-HK" b="1" dirty="0" smtClean="0"/>
              <a:t>.</a:t>
            </a:r>
            <a:endParaRPr lang="zh-HK" altLang="en-US" b="1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4891438" y="329033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/>
              <a:t>3.</a:t>
            </a:r>
            <a:endParaRPr lang="zh-HK" altLang="en-US" b="1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5416095" y="44388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/>
              <a:t>4</a:t>
            </a:r>
            <a:r>
              <a:rPr lang="en-US" altLang="zh-HK" b="1" dirty="0" smtClean="0"/>
              <a:t>.</a:t>
            </a:r>
            <a:endParaRPr lang="zh-HK" altLang="en-US" b="1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4878918" y="44478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/>
              <a:t>5.</a:t>
            </a:r>
            <a:endParaRPr lang="zh-HK" altLang="en-US" b="1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2155009" y="499368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/>
              <a:t>6</a:t>
            </a:r>
            <a:r>
              <a:rPr lang="en-US" altLang="zh-HK" b="1" dirty="0" smtClean="0"/>
              <a:t>.</a:t>
            </a:r>
            <a:endParaRPr lang="zh-HK" altLang="en-US" b="1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2374287" y="45744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 smtClean="0"/>
              <a:t>7.</a:t>
            </a:r>
            <a:endParaRPr lang="zh-HK" altLang="en-US" b="1" dirty="0"/>
          </a:p>
        </p:txBody>
      </p:sp>
    </p:spTree>
    <p:extLst>
      <p:ext uri="{BB962C8B-B14F-4D97-AF65-F5344CB8AC3E}">
        <p14:creationId xmlns:p14="http://schemas.microsoft.com/office/powerpoint/2010/main" val="385778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9"/>
                                            </p:cond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1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0"/>
                                            </p:cond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" grpId="0" animBg="1"/>
      <p:bldP spid="21" grpId="0" animBg="1"/>
      <p:bldP spid="20" grpId="0" animBg="1"/>
      <p:bldP spid="2" grpId="0"/>
      <p:bldP spid="2" grpId="1"/>
      <p:bldP spid="30" grpId="0"/>
      <p:bldP spid="30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876" y="2689159"/>
            <a:ext cx="4829175" cy="3810000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457200" y="1231643"/>
            <a:ext cx="7499176" cy="1200329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zh-TW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polygon and its corresponding </a:t>
            </a:r>
            <a:b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adjacent angles on a straight line.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64A2-69AA-4B58-A35B-6CB3BCBF76B8}" type="slidenum">
              <a:rPr lang="zh-HK" altLang="en-US" smtClean="0"/>
              <a:t>9</a:t>
            </a:fld>
            <a:endParaRPr lang="zh-HK" altLang="en-US"/>
          </a:p>
        </p:txBody>
      </p:sp>
      <p:sp>
        <p:nvSpPr>
          <p:cNvPr id="35" name="標題 1"/>
          <p:cNvSpPr txBox="1">
            <a:spLocks/>
          </p:cNvSpPr>
          <p:nvPr/>
        </p:nvSpPr>
        <p:spPr>
          <a:xfrm>
            <a:off x="457200" y="274638"/>
            <a:ext cx="5770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Exterior angles of a polygon</a:t>
            </a:r>
            <a:endParaRPr lang="zh-HK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6926599" y="5752840"/>
            <a:ext cx="2016224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74000"/>
                </a:srgbClr>
              </a:gs>
              <a:gs pos="50000">
                <a:schemeClr val="bg1"/>
              </a:gs>
              <a:gs pos="100000">
                <a:srgbClr val="FFC000">
                  <a:alpha val="75000"/>
                </a:srgbClr>
              </a:gs>
            </a:gsLst>
            <a:lin ang="13500000" scaled="1"/>
            <a:tileRect/>
          </a:gradFill>
          <a:effectLst>
            <a:softEdge rad="38100"/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Quadrilateral</a:t>
            </a:r>
            <a:endParaRPr lang="zh-HK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8016" y="2708920"/>
            <a:ext cx="4219575" cy="3552825"/>
          </a:xfrm>
          <a:prstGeom prst="rect">
            <a:avLst/>
          </a:prstGeom>
        </p:spPr>
      </p:pic>
      <p:grpSp>
        <p:nvGrpSpPr>
          <p:cNvPr id="2056" name="群組 2055"/>
          <p:cNvGrpSpPr/>
          <p:nvPr/>
        </p:nvGrpSpPr>
        <p:grpSpPr>
          <a:xfrm>
            <a:off x="4368156" y="3209592"/>
            <a:ext cx="1829207" cy="1096206"/>
            <a:chOff x="4787505" y="3372588"/>
            <a:chExt cx="1829207" cy="1096206"/>
          </a:xfrm>
        </p:grpSpPr>
        <p:sp>
          <p:nvSpPr>
            <p:cNvPr id="3" name="文字方塊 2"/>
            <p:cNvSpPr txBox="1"/>
            <p:nvPr/>
          </p:nvSpPr>
          <p:spPr>
            <a:xfrm>
              <a:off x="5597802" y="3372588"/>
              <a:ext cx="10189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E145E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Exterior angles</a:t>
              </a:r>
              <a:endParaRPr lang="zh-HK" altLang="en-US" b="1" dirty="0">
                <a:solidFill>
                  <a:srgbClr val="E145ED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" name="直線單箭頭接點 4"/>
            <p:cNvCxnSpPr/>
            <p:nvPr/>
          </p:nvCxnSpPr>
          <p:spPr>
            <a:xfrm flipH="1">
              <a:off x="4787505" y="3713860"/>
              <a:ext cx="837456" cy="25447"/>
            </a:xfrm>
            <a:prstGeom prst="straightConnector1">
              <a:avLst/>
            </a:prstGeom>
            <a:ln w="22225">
              <a:solidFill>
                <a:srgbClr val="E145E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/>
            <p:nvPr/>
          </p:nvCxnSpPr>
          <p:spPr>
            <a:xfrm flipH="1">
              <a:off x="5727124" y="4062467"/>
              <a:ext cx="165730" cy="406327"/>
            </a:xfrm>
            <a:prstGeom prst="straightConnector1">
              <a:avLst/>
            </a:prstGeom>
            <a:ln w="22225">
              <a:solidFill>
                <a:srgbClr val="E145E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7" name="群組 2056"/>
          <p:cNvGrpSpPr/>
          <p:nvPr/>
        </p:nvGrpSpPr>
        <p:grpSpPr>
          <a:xfrm>
            <a:off x="2894865" y="5403211"/>
            <a:ext cx="2575869" cy="1050440"/>
            <a:chOff x="3151255" y="5566207"/>
            <a:chExt cx="2575869" cy="1050440"/>
          </a:xfrm>
        </p:grpSpPr>
        <p:sp>
          <p:nvSpPr>
            <p:cNvPr id="20" name="文字方塊 19"/>
            <p:cNvSpPr txBox="1"/>
            <p:nvPr/>
          </p:nvSpPr>
          <p:spPr>
            <a:xfrm>
              <a:off x="3726366" y="5970316"/>
              <a:ext cx="10882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>
                  <a:solidFill>
                    <a:srgbClr val="E145E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Exterior angles</a:t>
              </a:r>
              <a:endParaRPr lang="zh-HK" altLang="en-US" b="1" dirty="0">
                <a:solidFill>
                  <a:srgbClr val="E145ED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直線單箭頭接點 20"/>
            <p:cNvCxnSpPr/>
            <p:nvPr/>
          </p:nvCxnSpPr>
          <p:spPr>
            <a:xfrm flipV="1">
              <a:off x="4712813" y="5733258"/>
              <a:ext cx="1014311" cy="421724"/>
            </a:xfrm>
            <a:prstGeom prst="straightConnector1">
              <a:avLst/>
            </a:prstGeom>
            <a:ln w="22225">
              <a:solidFill>
                <a:srgbClr val="E145E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單箭頭接點 25"/>
            <p:cNvCxnSpPr/>
            <p:nvPr/>
          </p:nvCxnSpPr>
          <p:spPr>
            <a:xfrm flipH="1" flipV="1">
              <a:off x="3151255" y="5566207"/>
              <a:ext cx="635531" cy="462465"/>
            </a:xfrm>
            <a:prstGeom prst="straightConnector1">
              <a:avLst/>
            </a:prstGeom>
            <a:ln w="22225">
              <a:solidFill>
                <a:srgbClr val="E145E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8" name="群組 2057"/>
          <p:cNvGrpSpPr/>
          <p:nvPr/>
        </p:nvGrpSpPr>
        <p:grpSpPr>
          <a:xfrm>
            <a:off x="3339145" y="4062685"/>
            <a:ext cx="2019219" cy="1190985"/>
            <a:chOff x="3707905" y="4182231"/>
            <a:chExt cx="2019219" cy="1190985"/>
          </a:xfrm>
        </p:grpSpPr>
        <p:sp>
          <p:nvSpPr>
            <p:cNvPr id="31" name="文字方塊 30"/>
            <p:cNvSpPr txBox="1"/>
            <p:nvPr/>
          </p:nvSpPr>
          <p:spPr>
            <a:xfrm>
              <a:off x="4059580" y="4606319"/>
              <a:ext cx="9696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155DD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Interior angles</a:t>
              </a:r>
              <a:endParaRPr lang="zh-HK" altLang="en-US" b="1" dirty="0">
                <a:solidFill>
                  <a:srgbClr val="155DD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" name="直線單箭頭接點 31"/>
            <p:cNvCxnSpPr/>
            <p:nvPr/>
          </p:nvCxnSpPr>
          <p:spPr>
            <a:xfrm flipH="1" flipV="1">
              <a:off x="4507574" y="4182231"/>
              <a:ext cx="36816" cy="485048"/>
            </a:xfrm>
            <a:prstGeom prst="straightConnector1">
              <a:avLst/>
            </a:prstGeom>
            <a:ln w="22225">
              <a:solidFill>
                <a:srgbClr val="0D20D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單箭頭接點 35"/>
            <p:cNvCxnSpPr/>
            <p:nvPr/>
          </p:nvCxnSpPr>
          <p:spPr>
            <a:xfrm flipV="1">
              <a:off x="4971544" y="4581128"/>
              <a:ext cx="284532" cy="212522"/>
            </a:xfrm>
            <a:prstGeom prst="straightConnector1">
              <a:avLst/>
            </a:prstGeom>
            <a:ln w="22225">
              <a:solidFill>
                <a:srgbClr val="0D20D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/>
            <p:nvPr/>
          </p:nvCxnSpPr>
          <p:spPr>
            <a:xfrm>
              <a:off x="4860032" y="5036611"/>
              <a:ext cx="867092" cy="264597"/>
            </a:xfrm>
            <a:prstGeom prst="straightConnector1">
              <a:avLst/>
            </a:prstGeom>
            <a:ln w="22225">
              <a:solidFill>
                <a:srgbClr val="0D20D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單箭頭接點 41"/>
            <p:cNvCxnSpPr/>
            <p:nvPr/>
          </p:nvCxnSpPr>
          <p:spPr>
            <a:xfrm flipH="1">
              <a:off x="3707905" y="5105417"/>
              <a:ext cx="355398" cy="267799"/>
            </a:xfrm>
            <a:prstGeom prst="straightConnector1">
              <a:avLst/>
            </a:prstGeom>
            <a:ln w="22225">
              <a:solidFill>
                <a:srgbClr val="0D20D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0" name="群組 2059"/>
          <p:cNvGrpSpPr/>
          <p:nvPr/>
        </p:nvGrpSpPr>
        <p:grpSpPr>
          <a:xfrm>
            <a:off x="3809091" y="3441200"/>
            <a:ext cx="573165" cy="595750"/>
            <a:chOff x="4181834" y="3582734"/>
            <a:chExt cx="573165" cy="595750"/>
          </a:xfrm>
        </p:grpSpPr>
        <p:sp>
          <p:nvSpPr>
            <p:cNvPr id="2059" name="圓形圖 2058"/>
            <p:cNvSpPr/>
            <p:nvPr/>
          </p:nvSpPr>
          <p:spPr>
            <a:xfrm rot="18602272">
              <a:off x="4179330" y="3585238"/>
              <a:ext cx="577455" cy="572447"/>
            </a:xfrm>
            <a:prstGeom prst="pie">
              <a:avLst>
                <a:gd name="adj1" fmla="val 21355898"/>
                <a:gd name="adj2" fmla="val 4584083"/>
              </a:avLst>
            </a:prstGeom>
            <a:solidFill>
              <a:srgbClr val="ED99EF"/>
            </a:solidFill>
            <a:ln>
              <a:solidFill>
                <a:srgbClr val="AC19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53" name="圓形圖 52"/>
            <p:cNvSpPr/>
            <p:nvPr/>
          </p:nvSpPr>
          <p:spPr>
            <a:xfrm rot="3067958">
              <a:off x="4180048" y="3603533"/>
              <a:ext cx="577455" cy="572447"/>
            </a:xfrm>
            <a:prstGeom prst="pie">
              <a:avLst>
                <a:gd name="adj1" fmla="val 20170605"/>
                <a:gd name="adj2" fmla="val 4372274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155D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061" name="群組 2060"/>
          <p:cNvGrpSpPr/>
          <p:nvPr/>
        </p:nvGrpSpPr>
        <p:grpSpPr>
          <a:xfrm>
            <a:off x="4874381" y="3990969"/>
            <a:ext cx="586509" cy="572448"/>
            <a:chOff x="5247124" y="4141834"/>
            <a:chExt cx="586509" cy="572448"/>
          </a:xfrm>
        </p:grpSpPr>
        <p:sp>
          <p:nvSpPr>
            <p:cNvPr id="50" name="圓形圖 49"/>
            <p:cNvSpPr/>
            <p:nvPr/>
          </p:nvSpPr>
          <p:spPr>
            <a:xfrm rot="20441531">
              <a:off x="5256178" y="4141835"/>
              <a:ext cx="577455" cy="572447"/>
            </a:xfrm>
            <a:prstGeom prst="pie">
              <a:avLst>
                <a:gd name="adj1" fmla="val 2786816"/>
                <a:gd name="adj2" fmla="val 5023247"/>
              </a:avLst>
            </a:prstGeom>
            <a:solidFill>
              <a:srgbClr val="ED99EF"/>
            </a:solidFill>
            <a:ln>
              <a:solidFill>
                <a:srgbClr val="AC19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54" name="圓形圖 53"/>
            <p:cNvSpPr/>
            <p:nvPr/>
          </p:nvSpPr>
          <p:spPr>
            <a:xfrm rot="8660467">
              <a:off x="5247124" y="4141834"/>
              <a:ext cx="577455" cy="572447"/>
            </a:xfrm>
            <a:prstGeom prst="pie">
              <a:avLst>
                <a:gd name="adj1" fmla="val 16907882"/>
                <a:gd name="adj2" fmla="val 3744197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155D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063" name="群組 2062"/>
          <p:cNvGrpSpPr/>
          <p:nvPr/>
        </p:nvGrpSpPr>
        <p:grpSpPr>
          <a:xfrm>
            <a:off x="2725834" y="5056637"/>
            <a:ext cx="588476" cy="579840"/>
            <a:chOff x="3098577" y="5198171"/>
            <a:chExt cx="588476" cy="579840"/>
          </a:xfrm>
        </p:grpSpPr>
        <p:sp>
          <p:nvSpPr>
            <p:cNvPr id="52" name="圓形圖 51"/>
            <p:cNvSpPr/>
            <p:nvPr/>
          </p:nvSpPr>
          <p:spPr>
            <a:xfrm rot="12842771">
              <a:off x="3098577" y="5198171"/>
              <a:ext cx="577455" cy="572447"/>
            </a:xfrm>
            <a:prstGeom prst="pie">
              <a:avLst>
                <a:gd name="adj1" fmla="val 19594563"/>
                <a:gd name="adj2" fmla="val 5299050"/>
              </a:avLst>
            </a:prstGeom>
            <a:solidFill>
              <a:srgbClr val="ED99EF"/>
            </a:solidFill>
            <a:ln>
              <a:solidFill>
                <a:srgbClr val="AC19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55" name="圓形圖 54"/>
            <p:cNvSpPr/>
            <p:nvPr/>
          </p:nvSpPr>
          <p:spPr>
            <a:xfrm rot="16706882">
              <a:off x="3112102" y="5203060"/>
              <a:ext cx="577455" cy="572447"/>
            </a:xfrm>
            <a:prstGeom prst="pie">
              <a:avLst>
                <a:gd name="adj1" fmla="val 1383698"/>
                <a:gd name="adj2" fmla="val 4807892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155D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062" name="群組 2061"/>
          <p:cNvGrpSpPr/>
          <p:nvPr/>
        </p:nvGrpSpPr>
        <p:grpSpPr>
          <a:xfrm>
            <a:off x="5392825" y="5043448"/>
            <a:ext cx="584004" cy="583698"/>
            <a:chOff x="5756237" y="5194313"/>
            <a:chExt cx="584004" cy="583698"/>
          </a:xfrm>
        </p:grpSpPr>
        <p:sp>
          <p:nvSpPr>
            <p:cNvPr id="51" name="圓形圖 50"/>
            <p:cNvSpPr/>
            <p:nvPr/>
          </p:nvSpPr>
          <p:spPr>
            <a:xfrm rot="5805093">
              <a:off x="5765290" y="5203060"/>
              <a:ext cx="577455" cy="572447"/>
            </a:xfrm>
            <a:prstGeom prst="pie">
              <a:avLst>
                <a:gd name="adj1" fmla="val 19594563"/>
                <a:gd name="adj2" fmla="val 5023247"/>
              </a:avLst>
            </a:prstGeom>
            <a:solidFill>
              <a:srgbClr val="ED99EF"/>
            </a:solidFill>
            <a:ln>
              <a:solidFill>
                <a:srgbClr val="AC19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  <p:sp>
          <p:nvSpPr>
            <p:cNvPr id="56" name="圓形圖 55"/>
            <p:cNvSpPr/>
            <p:nvPr/>
          </p:nvSpPr>
          <p:spPr>
            <a:xfrm rot="9445793">
              <a:off x="5756237" y="5194313"/>
              <a:ext cx="577455" cy="572447"/>
            </a:xfrm>
            <a:prstGeom prst="pie">
              <a:avLst>
                <a:gd name="adj1" fmla="val 1383698"/>
                <a:gd name="adj2" fmla="val 5244651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155D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798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4297</TotalTime>
  <Words>324</Words>
  <Application>Microsoft Office PowerPoint</Application>
  <PresentationFormat>如螢幕大小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Angles of a Polygon</vt:lpstr>
      <vt:lpstr>Interior angles of a polygon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多邊形的角</dc:title>
  <dc:creator>CHUNG, Yuen-ying Christina</dc:creator>
  <cp:lastModifiedBy>Norman</cp:lastModifiedBy>
  <cp:revision>224</cp:revision>
  <cp:lastPrinted>2018-09-11T06:59:45Z</cp:lastPrinted>
  <dcterms:created xsi:type="dcterms:W3CDTF">2017-07-12T02:58:58Z</dcterms:created>
  <dcterms:modified xsi:type="dcterms:W3CDTF">2018-09-11T07:02:08Z</dcterms:modified>
</cp:coreProperties>
</file>