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  <a:srgbClr val="F6AB1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CFD4F-5837-4302-9712-8A604F7FB7E3}" type="datetimeFigureOut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0ADC0-D4DE-4ECE-B53A-F1B120BB3F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257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02AF-B509-4D21-851B-627C4ED80CED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4DA83-CF44-4EF5-B996-5A6605E9461E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3892E-9E4F-41F1-9A2C-D77FE4DB89FA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84C69-960E-47A8-BA97-C1FE2928BCB5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A4D9-82E9-4D53-A530-C85539A0871D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275A-0163-49AD-97E1-D4EB17FFD24C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B60E-94BE-4C31-ADA8-7B29D9184E05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9F7-ABB4-4FDE-A865-E72FD911F3B6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7381-4040-4F9D-9E6D-8C54C4D3369F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63A6-6E1E-4630-A904-A5A141E2A927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00AD-3021-4918-B8CD-DDEA3C3BCA82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654D4B-8743-429A-BA8E-80B2FF605010}" type="datetime1">
              <a:rPr lang="zh-HK" altLang="en-US" smtClean="0"/>
              <a:t>26/3/2018</a:t>
            </a:fld>
            <a:endParaRPr lang="zh-HK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CF9D7B-C4F1-4730-A287-0949D48704D1}" type="slidenum">
              <a:rPr lang="zh-HK" altLang="en-US" smtClean="0"/>
              <a:t>‹#›</a:t>
            </a:fld>
            <a:endParaRPr lang="zh-HK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5352" y="2204864"/>
            <a:ext cx="8461448" cy="2088232"/>
          </a:xfrm>
        </p:spPr>
        <p:txBody>
          <a:bodyPr>
            <a:noAutofit/>
          </a:bodyPr>
          <a:lstStyle/>
          <a:p>
            <a:pPr algn="ctr"/>
            <a:r>
              <a:rPr lang="en-US" altLang="zh-HK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HK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HK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Recognition of corresponding angles, alternate angles and interior angles on the same side of the transversal</a:t>
            </a:r>
            <a:endParaRPr lang="zh-HK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957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7" b="12051"/>
          <a:stretch/>
        </p:blipFill>
        <p:spPr bwMode="auto">
          <a:xfrm>
            <a:off x="2339752" y="1044408"/>
            <a:ext cx="4032448" cy="3546642"/>
          </a:xfrm>
          <a:prstGeom prst="rect">
            <a:avLst/>
          </a:prstGeom>
          <a:noFill/>
          <a:ln>
            <a:noFill/>
          </a:ln>
          <a:effectLst/>
        </p:spPr>
      </p:pic>
      <p:grpSp>
        <p:nvGrpSpPr>
          <p:cNvPr id="11" name="群組 10"/>
          <p:cNvGrpSpPr/>
          <p:nvPr/>
        </p:nvGrpSpPr>
        <p:grpSpPr>
          <a:xfrm>
            <a:off x="3413247" y="1176257"/>
            <a:ext cx="1970595" cy="3401949"/>
            <a:chOff x="3413247" y="1176257"/>
            <a:chExt cx="1970595" cy="3401949"/>
          </a:xfrm>
        </p:grpSpPr>
        <p:cxnSp>
          <p:nvCxnSpPr>
            <p:cNvPr id="7" name="直線接點 6"/>
            <p:cNvCxnSpPr/>
            <p:nvPr/>
          </p:nvCxnSpPr>
          <p:spPr>
            <a:xfrm flipH="1">
              <a:off x="3635896" y="1427721"/>
              <a:ext cx="1440160" cy="28803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字方塊 8"/>
            <p:cNvSpPr txBox="1"/>
            <p:nvPr/>
          </p:nvSpPr>
          <p:spPr>
            <a:xfrm>
              <a:off x="5023802" y="1176257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600" dirty="0">
                  <a:latin typeface="Miriam" pitchFamily="34" charset="-79"/>
                  <a:cs typeface="Miriam" pitchFamily="34" charset="-79"/>
                </a:rPr>
                <a:t>P</a:t>
              </a:r>
              <a:endParaRPr lang="zh-HK" altLang="en-US" sz="1600" dirty="0">
                <a:latin typeface="Miriam" pitchFamily="34" charset="-79"/>
                <a:cs typeface="Miriam" pitchFamily="34" charset="-79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3413247" y="4239652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600" dirty="0" smtClean="0">
                  <a:latin typeface="Miriam" pitchFamily="34" charset="-79"/>
                  <a:cs typeface="Miriam" pitchFamily="34" charset="-79"/>
                </a:rPr>
                <a:t>Q</a:t>
              </a:r>
              <a:endParaRPr lang="zh-HK" altLang="en-US" sz="1600" dirty="0">
                <a:latin typeface="Miriam" pitchFamily="34" charset="-79"/>
                <a:cs typeface="Miriam" pitchFamily="34" charset="-79"/>
              </a:endParaRPr>
            </a:p>
          </p:txBody>
        </p:sp>
      </p:grpSp>
      <p:sp>
        <p:nvSpPr>
          <p:cNvPr id="14" name="文字方塊 13"/>
          <p:cNvSpPr txBox="1"/>
          <p:nvPr/>
        </p:nvSpPr>
        <p:spPr>
          <a:xfrm>
            <a:off x="1094214" y="4725144"/>
            <a:ext cx="703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straight lines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zh-TW" alt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044744" y="535579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lines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cut by another line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zh-HK" alt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095234" y="6033184"/>
            <a:ext cx="5797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called a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transversal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CD.</a:t>
            </a:r>
            <a:endParaRPr lang="zh-HK" alt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2</a:t>
            </a:fld>
            <a:endParaRPr lang="zh-HK" altLang="en-US"/>
          </a:p>
        </p:txBody>
      </p:sp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457201" y="714242"/>
            <a:ext cx="2602632" cy="703395"/>
          </a:xfrm>
        </p:spPr>
        <p:txBody>
          <a:bodyPr>
            <a:normAutofit/>
          </a:bodyPr>
          <a:lstStyle/>
          <a:p>
            <a:r>
              <a:rPr lang="en-US" altLang="zh-TW" sz="36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Transversal</a:t>
            </a:r>
            <a:endParaRPr lang="zh-HK" altLang="en-US" sz="36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4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042" y="1406803"/>
            <a:ext cx="4096164" cy="34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14242"/>
            <a:ext cx="6392875" cy="703395"/>
          </a:xfrm>
        </p:spPr>
        <p:txBody>
          <a:bodyPr>
            <a:normAutofit/>
          </a:bodyPr>
          <a:lstStyle/>
          <a:p>
            <a:r>
              <a:rPr lang="en-US" altLang="zh-TW" sz="36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Angles formed by a Transversal</a:t>
            </a:r>
            <a:endParaRPr lang="zh-HK" altLang="en-US" sz="36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63556" y="4765098"/>
            <a:ext cx="7867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 two lines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cut by the transversal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zh-HK" alt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763556" y="5355798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angles will be formed at the two intersections.</a:t>
            </a:r>
            <a:endParaRPr lang="zh-HK" alt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00680" y="6024952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angles are named according to their relative positions.</a:t>
            </a:r>
            <a:endParaRPr lang="zh-HK" alt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633175" y="1475677"/>
            <a:ext cx="4048125" cy="3371850"/>
            <a:chOff x="2633175" y="1475677"/>
            <a:chExt cx="4048125" cy="337185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3175" y="1475677"/>
              <a:ext cx="4048125" cy="337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文字方塊 7"/>
            <p:cNvSpPr txBox="1"/>
            <p:nvPr/>
          </p:nvSpPr>
          <p:spPr>
            <a:xfrm>
              <a:off x="4514143" y="2033688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5220072" y="2060848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5009932" y="2735663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4261126" y="2690884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4055070" y="3005589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4794953" y="3158242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err="1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4447097" y="3817572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3739342" y="3586739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686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/>
          <p:cNvSpPr txBox="1"/>
          <p:nvPr/>
        </p:nvSpPr>
        <p:spPr>
          <a:xfrm>
            <a:off x="179510" y="4947387"/>
            <a:ext cx="85689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The angles </a:t>
            </a:r>
            <a:r>
              <a:rPr lang="en-US" altLang="zh-TW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each pair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 above are located on the same side of the transversal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also on the same side of lines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They are called a pair of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angles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437259" y="368300"/>
            <a:ext cx="2855779" cy="2392946"/>
            <a:chOff x="2627783" y="368300"/>
            <a:chExt cx="2855779" cy="239294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3" y="368300"/>
              <a:ext cx="2855779" cy="2392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文字方塊 11"/>
            <p:cNvSpPr txBox="1"/>
            <p:nvPr/>
          </p:nvSpPr>
          <p:spPr>
            <a:xfrm>
              <a:off x="3852722" y="701749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3513768" y="1364718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5845839" y="368300"/>
            <a:ext cx="2721011" cy="2392946"/>
            <a:chOff x="5845839" y="368300"/>
            <a:chExt cx="2721011" cy="2392946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5839" y="368300"/>
              <a:ext cx="2721011" cy="2392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文字方塊 15"/>
            <p:cNvSpPr txBox="1"/>
            <p:nvPr/>
          </p:nvSpPr>
          <p:spPr>
            <a:xfrm>
              <a:off x="7542434" y="751004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7246538" y="1484784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err="1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1145634" y="2761245"/>
            <a:ext cx="2737142" cy="2393773"/>
            <a:chOff x="827584" y="2761245"/>
            <a:chExt cx="2737142" cy="2393773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584" y="2761245"/>
              <a:ext cx="2737142" cy="23937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文字方塊 17"/>
            <p:cNvSpPr txBox="1"/>
            <p:nvPr/>
          </p:nvSpPr>
          <p:spPr>
            <a:xfrm>
              <a:off x="2375964" y="3665461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1997533" y="4409953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4463987" y="2761244"/>
            <a:ext cx="2727332" cy="2393773"/>
            <a:chOff x="4463987" y="2761244"/>
            <a:chExt cx="2727332" cy="2393773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3987" y="2761244"/>
              <a:ext cx="2727332" cy="23937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" name="文字方塊 20"/>
            <p:cNvSpPr txBox="1"/>
            <p:nvPr/>
          </p:nvSpPr>
          <p:spPr>
            <a:xfrm>
              <a:off x="5470744" y="3643062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5110057" y="4251465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4</a:t>
            </a:fld>
            <a:endParaRPr lang="zh-HK" altLang="en-US"/>
          </a:p>
        </p:txBody>
      </p:sp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237417" y="272226"/>
            <a:ext cx="2746647" cy="957556"/>
          </a:xfrm>
        </p:spPr>
        <p:txBody>
          <a:bodyPr>
            <a:normAutofit fontScale="90000"/>
          </a:bodyPr>
          <a:lstStyle/>
          <a:p>
            <a:r>
              <a:rPr lang="en-US" altLang="zh-TW" sz="36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angles</a:t>
            </a:r>
            <a:endParaRPr lang="zh-HK" altLang="en-US" sz="36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6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711314" y="4308972"/>
            <a:ext cx="79928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For these two pairs of angles, the angles in each pair are located on the opposite sides of the transversal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lie between </a:t>
            </a:r>
            <a:r>
              <a:rPr lang="en-US" altLang="zh-TW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ines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They are called a pair of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alternate angles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971600" y="1417638"/>
            <a:ext cx="3219450" cy="2771775"/>
            <a:chOff x="971600" y="1417638"/>
            <a:chExt cx="3219450" cy="277177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1417638"/>
              <a:ext cx="3219450" cy="277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文字方塊 8"/>
            <p:cNvSpPr txBox="1"/>
            <p:nvPr/>
          </p:nvSpPr>
          <p:spPr>
            <a:xfrm>
              <a:off x="2862566" y="2465737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2090685" y="2603470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4788024" y="1408113"/>
            <a:ext cx="3267075" cy="2781300"/>
            <a:chOff x="4788024" y="1408113"/>
            <a:chExt cx="3267075" cy="2781300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4" y="1408113"/>
              <a:ext cx="3267075" cy="278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文字方塊 11"/>
            <p:cNvSpPr txBox="1"/>
            <p:nvPr/>
          </p:nvSpPr>
          <p:spPr>
            <a:xfrm>
              <a:off x="6037493" y="2434865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6505367" y="2763238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err="1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5</a:t>
            </a:fld>
            <a:endParaRPr lang="zh-HK" altLang="en-US"/>
          </a:p>
        </p:txBody>
      </p:sp>
      <p:sp>
        <p:nvSpPr>
          <p:cNvPr id="14" name="標題 1"/>
          <p:cNvSpPr>
            <a:spLocks noGrp="1"/>
          </p:cNvSpPr>
          <p:nvPr>
            <p:ph type="title"/>
          </p:nvPr>
        </p:nvSpPr>
        <p:spPr>
          <a:xfrm>
            <a:off x="323528" y="729344"/>
            <a:ext cx="3182455" cy="537086"/>
          </a:xfrm>
        </p:spPr>
        <p:txBody>
          <a:bodyPr>
            <a:normAutofit fontScale="90000"/>
          </a:bodyPr>
          <a:lstStyle/>
          <a:p>
            <a:r>
              <a:rPr lang="en-US" altLang="zh-TW" sz="36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Alternate angles</a:t>
            </a:r>
            <a:endParaRPr lang="zh-HK" altLang="en-US" sz="36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6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631505" y="4304756"/>
            <a:ext cx="809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As for the two pairs of angles shown above, each pair of angles are located on the same side of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transversal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lie between lines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They are called a pair of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on the same side of the transversal</a:t>
            </a:r>
            <a:r>
              <a:rPr lang="en-US" altLang="zh-TW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1187624" y="1417638"/>
            <a:ext cx="3162300" cy="2781300"/>
            <a:chOff x="1187624" y="1417638"/>
            <a:chExt cx="3162300" cy="27813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1417638"/>
              <a:ext cx="3162300" cy="278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文字方塊 7"/>
            <p:cNvSpPr txBox="1"/>
            <p:nvPr/>
          </p:nvSpPr>
          <p:spPr>
            <a:xfrm>
              <a:off x="2988609" y="2444390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827948" y="2767386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err="1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4788024" y="1417638"/>
            <a:ext cx="3162300" cy="2781300"/>
            <a:chOff x="4788024" y="1417638"/>
            <a:chExt cx="3162300" cy="2781300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4" y="1417638"/>
              <a:ext cx="3162300" cy="278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文字方塊 10"/>
            <p:cNvSpPr txBox="1"/>
            <p:nvPr/>
          </p:nvSpPr>
          <p:spPr>
            <a:xfrm>
              <a:off x="5994577" y="2399125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5779468" y="2677618"/>
              <a:ext cx="3659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000" b="1" i="1" dirty="0" smtClean="0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0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6</a:t>
            </a:fld>
            <a:endParaRPr lang="zh-HK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23527" y="729344"/>
            <a:ext cx="8712969" cy="537086"/>
          </a:xfrm>
        </p:spPr>
        <p:txBody>
          <a:bodyPr>
            <a:normAutofit fontScale="90000"/>
          </a:bodyPr>
          <a:lstStyle/>
          <a:p>
            <a:r>
              <a:rPr lang="en-US" altLang="zh-TW" sz="36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on the same side of the transversal</a:t>
            </a:r>
            <a:endParaRPr lang="zh-HK" altLang="en-US" sz="36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87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3568" y="24208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細明體" pitchFamily="49" charset="-120"/>
                <a:cs typeface="Times New Roman" panose="02020603050405020304" pitchFamily="18" charset="0"/>
              </a:rPr>
              <a:t>~The End~</a:t>
            </a:r>
            <a:endParaRPr lang="zh-HK" altLang="en-US" sz="4800" b="1" dirty="0">
              <a:solidFill>
                <a:schemeClr val="accent1"/>
              </a:solidFill>
              <a:latin typeface="Times New Roman" panose="02020603050405020304" pitchFamily="18" charset="0"/>
              <a:ea typeface="細明體" pitchFamily="49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F9D7B-C4F1-4730-A287-0949D48704D1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492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2171</TotalTime>
  <Words>254</Words>
  <Application>Microsoft Office PowerPoint</Application>
  <PresentationFormat>如螢幕大小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細明體</vt:lpstr>
      <vt:lpstr>微軟正黑體</vt:lpstr>
      <vt:lpstr>新細明體</vt:lpstr>
      <vt:lpstr>Calibri</vt:lpstr>
      <vt:lpstr>Constantia</vt:lpstr>
      <vt:lpstr>Miriam</vt:lpstr>
      <vt:lpstr>Times New Roman</vt:lpstr>
      <vt:lpstr>Wingdings 2</vt:lpstr>
      <vt:lpstr>流線</vt:lpstr>
      <vt:lpstr> Recognition of corresponding angles, alternate angles and interior angles on the same side of the transversal</vt:lpstr>
      <vt:lpstr>Transversal</vt:lpstr>
      <vt:lpstr>Angles formed by a Transversal</vt:lpstr>
      <vt:lpstr>Corresponding angles</vt:lpstr>
      <vt:lpstr>Alternate angles</vt:lpstr>
      <vt:lpstr>Interior angles on the same side of the transversal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CHUNG, Yuen-ying Christina</dc:creator>
  <cp:lastModifiedBy>CHUNG, Yuen-ying Christina</cp:lastModifiedBy>
  <cp:revision>117</cp:revision>
  <cp:lastPrinted>2018-03-06T02:56:09Z</cp:lastPrinted>
  <dcterms:created xsi:type="dcterms:W3CDTF">2017-06-28T02:02:12Z</dcterms:created>
  <dcterms:modified xsi:type="dcterms:W3CDTF">2018-03-26T08:35:19Z</dcterms:modified>
</cp:coreProperties>
</file>