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2" r:id="rId4"/>
    <p:sldId id="258" r:id="rId5"/>
    <p:sldId id="260" r:id="rId6"/>
    <p:sldId id="261" r:id="rId7"/>
    <p:sldId id="259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1" r:id="rId25"/>
    <p:sldId id="280" r:id="rId26"/>
    <p:sldId id="278" r:id="rId27"/>
    <p:sldId id="279" r:id="rId2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91F5-04FD-4022-802F-C8468980E774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69F0-8F05-4A4D-9681-8D202147DD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2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69F0-8F05-4A4D-9681-8D202147DD3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0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ED0066-6890-4D4B-95AD-FB4AF71D5709}" type="datetimeFigureOut">
              <a:rPr lang="zh-TW" altLang="en-US" smtClean="0"/>
              <a:pPr/>
              <a:t>2017/7/7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D1313D-423D-41D4-A9E1-6CF53F53DF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報時</a:t>
            </a:r>
            <a:endParaRPr lang="zh-TW" alt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FFFF00"/>
                </a:solidFill>
              </a:rPr>
              <a:t>(</a:t>
            </a:r>
            <a:r>
              <a:rPr lang="zh-TW" altLang="en-US" sz="6000" dirty="0" smtClean="0">
                <a:solidFill>
                  <a:srgbClr val="FFFF00"/>
                </a:solidFill>
              </a:rPr>
              <a:t>第一節</a:t>
            </a:r>
            <a:r>
              <a:rPr lang="en-US" altLang="zh-TW" sz="6000" dirty="0" smtClean="0">
                <a:solidFill>
                  <a:srgbClr val="FFFF00"/>
                </a:solidFill>
              </a:rPr>
              <a:t>)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827676"/>
            <a:ext cx="44100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0" y="1837201"/>
            <a:ext cx="43910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43" y="1828027"/>
            <a:ext cx="44386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20" y="1799891"/>
            <a:ext cx="43910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0952"/>
            <a:ext cx="44100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8187"/>
            <a:ext cx="44196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5" y="1817712"/>
            <a:ext cx="44100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20" y="1846287"/>
            <a:ext cx="43910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2" y="1827237"/>
            <a:ext cx="43815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16688"/>
            <a:ext cx="4419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貞貞今天進行的活動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1607"/>
            <a:ext cx="19431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76846"/>
            <a:ext cx="1828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8" y="2207376"/>
            <a:ext cx="18954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5420"/>
            <a:ext cx="1933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436" y="4509120"/>
            <a:ext cx="223224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321139" y="4515868"/>
            <a:ext cx="223224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62911" y="4509120"/>
            <a:ext cx="223224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790614" y="4515868"/>
            <a:ext cx="223224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4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57" y="1823133"/>
            <a:ext cx="44005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0" y="1855621"/>
            <a:ext cx="44100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https://www.geogebra.org/m/me65jvEt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/>
          <a:stretch/>
        </p:blipFill>
        <p:spPr bwMode="auto">
          <a:xfrm>
            <a:off x="107504" y="1004046"/>
            <a:ext cx="8823676" cy="51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2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 結</a:t>
            </a:r>
            <a:endParaRPr lang="zh-TW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648072"/>
          </a:xfrm>
        </p:spPr>
        <p:txBody>
          <a:bodyPr>
            <a:noAutofit/>
          </a:bodyPr>
          <a:lstStyle/>
          <a:p>
            <a:r>
              <a:rPr lang="en-US" altLang="zh-TW" sz="4400" dirty="0" smtClean="0"/>
              <a:t>1.</a:t>
            </a:r>
            <a:r>
              <a:rPr lang="zh-TW" altLang="en-US" sz="4400" dirty="0" smtClean="0"/>
              <a:t> 鐘面上有甚麼不同的部分？</a:t>
            </a:r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 結</a:t>
            </a:r>
            <a:endParaRPr lang="zh-TW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3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648072"/>
          </a:xfrm>
        </p:spPr>
        <p:txBody>
          <a:bodyPr>
            <a:noAutofit/>
          </a:bodyPr>
          <a:lstStyle/>
          <a:p>
            <a:r>
              <a:rPr lang="en-US" altLang="zh-TW" sz="4400" dirty="0" smtClean="0"/>
              <a:t>1.</a:t>
            </a:r>
            <a:r>
              <a:rPr lang="zh-TW" altLang="en-US" sz="4400" dirty="0" smtClean="0"/>
              <a:t> 鐘面上有甚麼不同的部分？</a:t>
            </a:r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 結</a:t>
            </a:r>
            <a:endParaRPr lang="zh-TW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755577" y="4005064"/>
            <a:ext cx="705678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 smtClean="0"/>
              <a:t>2.</a:t>
            </a:r>
            <a:r>
              <a:rPr lang="zh-TW" altLang="en-US" sz="4400" dirty="0" smtClean="0"/>
              <a:t> 鐘面上的時針和分針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 smtClean="0"/>
              <a:t>  　</a:t>
            </a:r>
            <a:r>
              <a:rPr lang="zh-TW" altLang="en-US" sz="4400" dirty="0"/>
              <a:t>會</a:t>
            </a:r>
            <a:r>
              <a:rPr lang="zh-TW" altLang="en-US" sz="4400" dirty="0" smtClean="0"/>
              <a:t>怎樣走？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1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648072"/>
          </a:xfrm>
        </p:spPr>
        <p:txBody>
          <a:bodyPr>
            <a:noAutofit/>
          </a:bodyPr>
          <a:lstStyle/>
          <a:p>
            <a:r>
              <a:rPr lang="en-US" altLang="zh-TW" sz="4400" dirty="0" smtClean="0"/>
              <a:t>1.</a:t>
            </a:r>
            <a:r>
              <a:rPr lang="zh-TW" altLang="en-US" sz="4400" dirty="0" smtClean="0"/>
              <a:t> 鐘面上有甚麼不同的部分？</a:t>
            </a:r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 結</a:t>
            </a:r>
            <a:endParaRPr lang="zh-TW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755577" y="4005064"/>
            <a:ext cx="705678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 smtClean="0"/>
              <a:t>2.</a:t>
            </a:r>
            <a:r>
              <a:rPr lang="zh-TW" altLang="en-US" sz="4400" dirty="0" smtClean="0"/>
              <a:t> 鐘面上的時針和分針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 smtClean="0"/>
              <a:t>  　</a:t>
            </a:r>
            <a:r>
              <a:rPr lang="zh-TW" altLang="en-US" sz="4400" dirty="0"/>
              <a:t>會</a:t>
            </a:r>
            <a:r>
              <a:rPr lang="zh-TW" altLang="en-US" sz="4400" dirty="0" smtClean="0"/>
              <a:t>怎樣走？</a:t>
            </a:r>
            <a:endParaRPr lang="zh-TW" altLang="en-US" sz="4400" dirty="0"/>
          </a:p>
        </p:txBody>
      </p:sp>
      <p:pic>
        <p:nvPicPr>
          <p:cNvPr id="19460" name="Picture 4" descr="File:Clock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4422"/>
            <a:ext cx="2644180" cy="26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276872"/>
            <a:ext cx="7408333" cy="1368152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我們每天都會按照已編定的時間進行各類活動 </a:t>
            </a:r>
            <a:r>
              <a:rPr lang="en-US" altLang="zh-TW" sz="4400" dirty="0" smtClean="0"/>
              <a:t>;</a:t>
            </a:r>
          </a:p>
          <a:p>
            <a:pPr marL="0" indent="0">
              <a:buNone/>
            </a:pPr>
            <a:endParaRPr lang="en-US" altLang="zh-TW" sz="4400" dirty="0" smtClean="0"/>
          </a:p>
          <a:p>
            <a:r>
              <a:rPr lang="en-US" altLang="zh-TW" sz="4400" dirty="0" smtClean="0"/>
              <a:t>________</a:t>
            </a:r>
            <a:r>
              <a:rPr lang="zh-TW" altLang="en-US" sz="4400" dirty="0" smtClean="0"/>
              <a:t>可以為我們報告  一天的時間</a:t>
            </a:r>
            <a:r>
              <a:rPr lang="zh-TW" altLang="en-US" sz="4400" dirty="0"/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1857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276872"/>
            <a:ext cx="7408333" cy="1368152"/>
          </a:xfrm>
        </p:spPr>
        <p:txBody>
          <a:bodyPr>
            <a:noAutofit/>
          </a:bodyPr>
          <a:lstStyle/>
          <a:p>
            <a:r>
              <a:rPr lang="zh-TW" altLang="en-US" sz="4400" dirty="0" smtClean="0"/>
              <a:t>我們每天都會按照已編定的時間進行各類活動 </a:t>
            </a:r>
            <a:r>
              <a:rPr lang="en-US" altLang="zh-TW" sz="4400" dirty="0" smtClean="0"/>
              <a:t>;</a:t>
            </a:r>
          </a:p>
          <a:p>
            <a:pPr marL="0" indent="0">
              <a:buNone/>
            </a:pPr>
            <a:endParaRPr lang="en-US" altLang="zh-TW" sz="4400" dirty="0" smtClean="0"/>
          </a:p>
          <a:p>
            <a:r>
              <a:rPr lang="en-US" altLang="zh-TW" sz="4400" dirty="0" smtClean="0"/>
              <a:t>________</a:t>
            </a:r>
            <a:r>
              <a:rPr lang="zh-TW" altLang="en-US" sz="4400" dirty="0" smtClean="0"/>
              <a:t>可以為我們報告  一天的時間</a:t>
            </a:r>
            <a:r>
              <a:rPr lang="zh-TW" altLang="en-US" sz="4400" dirty="0"/>
              <a:t>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1666528" cy="97036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時鐘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1857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4536504" cy="54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6" y="3717032"/>
            <a:ext cx="2036912" cy="24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3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67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01" y="5881403"/>
            <a:ext cx="533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95" y="2714916"/>
            <a:ext cx="342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45" y="2529178"/>
            <a:ext cx="371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97" y="3150446"/>
            <a:ext cx="3619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3" y="3539505"/>
            <a:ext cx="542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57" y="2952749"/>
            <a:ext cx="581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89" y="2747961"/>
            <a:ext cx="3143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3238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57" y="3490367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08" y="4149080"/>
            <a:ext cx="5048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54" y="4369400"/>
            <a:ext cx="5619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07" y="4369399"/>
            <a:ext cx="342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63" y="3948508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6" y="5089122"/>
            <a:ext cx="3238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35" y="5293909"/>
            <a:ext cx="352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82" y="5986063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56" y="577311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2955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5196"/>
            <a:ext cx="22764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51966"/>
            <a:ext cx="2105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381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3885"/>
            <a:ext cx="21526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這兩個鐘有甚麼分別呢？</a:t>
            </a:r>
            <a:endParaRPr lang="zh-TW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53" y="2559571"/>
            <a:ext cx="33051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9571"/>
            <a:ext cx="3219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大格是指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4824"/>
            <a:ext cx="43815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195</Words>
  <Application>Microsoft Office PowerPoint</Application>
  <PresentationFormat>如螢幕大小 (4:3)</PresentationFormat>
  <Paragraphs>37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波形</vt:lpstr>
      <vt:lpstr>報時</vt:lpstr>
      <vt:lpstr>貞貞今天進行的活動</vt:lpstr>
      <vt:lpstr>PowerPoint 簡報</vt:lpstr>
      <vt:lpstr>時鐘</vt:lpstr>
      <vt:lpstr>PowerPoint 簡報</vt:lpstr>
      <vt:lpstr>PowerPoint 簡報</vt:lpstr>
      <vt:lpstr>PowerPoint 簡報</vt:lpstr>
      <vt:lpstr>這兩個鐘有甚麼分別呢？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大格是指…</vt:lpstr>
      <vt:lpstr>PowerPoint 簡報</vt:lpstr>
      <vt:lpstr>PowerPoint 簡報</vt:lpstr>
      <vt:lpstr>總 結</vt:lpstr>
      <vt:lpstr>總 結</vt:lpstr>
      <vt:lpstr>總 結</vt:lpstr>
      <vt:lpstr>總 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報時</dc:title>
  <dc:creator>user</dc:creator>
  <cp:lastModifiedBy>FONG, Chong-sun Martin</cp:lastModifiedBy>
  <cp:revision>14</cp:revision>
  <cp:lastPrinted>2017-07-07T01:44:37Z</cp:lastPrinted>
  <dcterms:created xsi:type="dcterms:W3CDTF">2017-03-05T19:29:24Z</dcterms:created>
  <dcterms:modified xsi:type="dcterms:W3CDTF">2017-07-07T01:47:34Z</dcterms:modified>
</cp:coreProperties>
</file>