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65" r:id="rId9"/>
    <p:sldId id="266" r:id="rId10"/>
    <p:sldId id="275" r:id="rId11"/>
    <p:sldId id="276" r:id="rId12"/>
    <p:sldId id="267" r:id="rId13"/>
    <p:sldId id="268" r:id="rId14"/>
    <p:sldId id="277" r:id="rId15"/>
    <p:sldId id="278" r:id="rId16"/>
    <p:sldId id="269" r:id="rId17"/>
    <p:sldId id="279" r:id="rId18"/>
    <p:sldId id="280" r:id="rId19"/>
    <p:sldId id="260" r:id="rId20"/>
    <p:sldId id="270" r:id="rId21"/>
    <p:sldId id="271" r:id="rId22"/>
    <p:sldId id="272" r:id="rId23"/>
    <p:sldId id="263" r:id="rId2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4660"/>
  </p:normalViewPr>
  <p:slideViewPr>
    <p:cSldViewPr>
      <p:cViewPr varScale="1">
        <p:scale>
          <a:sx n="80" d="100"/>
          <a:sy n="80" d="100"/>
        </p:scale>
        <p:origin x="-167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5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10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18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62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61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4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77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2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7000">
              <a:srgbClr val="F7BFB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9A1D-F1F2-4CFD-B191-C9D56FBDFC6A}" type="datetimeFigureOut">
              <a:rPr lang="zh-TW" altLang="en-US" smtClean="0"/>
              <a:t>2018/11/6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97D2-0A7D-4FD9-AFD8-3CF63B1080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eogebra.org/m/me65jv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me65jvE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7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478348" y="1731671"/>
            <a:ext cx="4775200" cy="1938978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報時</a:t>
            </a:r>
            <a:r>
              <a:rPr lang="en-US" altLang="zh-TW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8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8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第四節</a:t>
            </a:r>
          </a:p>
        </p:txBody>
      </p:sp>
      <p:grpSp>
        <p:nvGrpSpPr>
          <p:cNvPr id="5" name="Group 21"/>
          <p:cNvGrpSpPr/>
          <p:nvPr/>
        </p:nvGrpSpPr>
        <p:grpSpPr>
          <a:xfrm>
            <a:off x="6161782" y="3547461"/>
            <a:ext cx="2017016" cy="2017141"/>
            <a:chOff x="6299200" y="4381500"/>
            <a:chExt cx="2017015" cy="2017141"/>
          </a:xfrm>
        </p:grpSpPr>
        <p:sp>
          <p:nvSpPr>
            <p:cNvPr id="6" name="Freeform 2"/>
            <p:cNvSpPr/>
            <p:nvPr/>
          </p:nvSpPr>
          <p:spPr>
            <a:xfrm>
              <a:off x="6299200" y="4381500"/>
              <a:ext cx="2017015" cy="2017141"/>
            </a:xfrm>
            <a:custGeom>
              <a:avLst/>
              <a:gdLst/>
              <a:ahLst/>
              <a:cxnLst/>
              <a:rect l="0" t="0" r="0" b="0"/>
              <a:pathLst>
                <a:path w="2017015" h="2017141">
                  <a:moveTo>
                    <a:pt x="0" y="324103"/>
                  </a:moveTo>
                  <a:lnTo>
                    <a:pt x="1651" y="290957"/>
                  </a:lnTo>
                  <a:lnTo>
                    <a:pt x="6477" y="258698"/>
                  </a:lnTo>
                  <a:lnTo>
                    <a:pt x="14478" y="227710"/>
                  </a:lnTo>
                  <a:lnTo>
                    <a:pt x="25527" y="197865"/>
                  </a:lnTo>
                  <a:lnTo>
                    <a:pt x="39115" y="169545"/>
                  </a:lnTo>
                  <a:lnTo>
                    <a:pt x="55245" y="142875"/>
                  </a:lnTo>
                  <a:lnTo>
                    <a:pt x="73914" y="117855"/>
                  </a:lnTo>
                  <a:lnTo>
                    <a:pt x="94741" y="94869"/>
                  </a:lnTo>
                  <a:lnTo>
                    <a:pt x="117855" y="74040"/>
                  </a:lnTo>
                  <a:lnTo>
                    <a:pt x="142747" y="55371"/>
                  </a:lnTo>
                  <a:lnTo>
                    <a:pt x="169417" y="39115"/>
                  </a:lnTo>
                  <a:lnTo>
                    <a:pt x="197865" y="25527"/>
                  </a:lnTo>
                  <a:lnTo>
                    <a:pt x="227710" y="14604"/>
                  </a:lnTo>
                  <a:lnTo>
                    <a:pt x="258571" y="6603"/>
                  </a:lnTo>
                  <a:lnTo>
                    <a:pt x="290830" y="1778"/>
                  </a:lnTo>
                  <a:lnTo>
                    <a:pt x="323977" y="0"/>
                  </a:lnTo>
                  <a:lnTo>
                    <a:pt x="1693164" y="0"/>
                  </a:lnTo>
                  <a:lnTo>
                    <a:pt x="1726310" y="1778"/>
                  </a:lnTo>
                  <a:lnTo>
                    <a:pt x="1758442" y="6603"/>
                  </a:lnTo>
                  <a:lnTo>
                    <a:pt x="1789430" y="14604"/>
                  </a:lnTo>
                  <a:lnTo>
                    <a:pt x="1819147" y="25527"/>
                  </a:lnTo>
                  <a:lnTo>
                    <a:pt x="1847595" y="39115"/>
                  </a:lnTo>
                  <a:lnTo>
                    <a:pt x="1874266" y="55371"/>
                  </a:lnTo>
                  <a:lnTo>
                    <a:pt x="1899157" y="74040"/>
                  </a:lnTo>
                  <a:lnTo>
                    <a:pt x="1922271" y="94869"/>
                  </a:lnTo>
                  <a:lnTo>
                    <a:pt x="1943100" y="117855"/>
                  </a:lnTo>
                  <a:lnTo>
                    <a:pt x="1961768" y="142875"/>
                  </a:lnTo>
                  <a:lnTo>
                    <a:pt x="1978025" y="169545"/>
                  </a:lnTo>
                  <a:lnTo>
                    <a:pt x="1991614" y="197865"/>
                  </a:lnTo>
                  <a:lnTo>
                    <a:pt x="2002535" y="227710"/>
                  </a:lnTo>
                  <a:lnTo>
                    <a:pt x="2010536" y="258698"/>
                  </a:lnTo>
                  <a:lnTo>
                    <a:pt x="2015490" y="290957"/>
                  </a:lnTo>
                  <a:lnTo>
                    <a:pt x="2017014" y="324103"/>
                  </a:lnTo>
                  <a:lnTo>
                    <a:pt x="2017014" y="1693290"/>
                  </a:lnTo>
                  <a:lnTo>
                    <a:pt x="2015490" y="1726310"/>
                  </a:lnTo>
                  <a:lnTo>
                    <a:pt x="2010536" y="1758569"/>
                  </a:lnTo>
                  <a:lnTo>
                    <a:pt x="2002535" y="1789557"/>
                  </a:lnTo>
                  <a:lnTo>
                    <a:pt x="1991614" y="1819275"/>
                  </a:lnTo>
                  <a:lnTo>
                    <a:pt x="1978025" y="1847596"/>
                  </a:lnTo>
                  <a:lnTo>
                    <a:pt x="1961768" y="1874392"/>
                  </a:lnTo>
                  <a:lnTo>
                    <a:pt x="1943100" y="1899284"/>
                  </a:lnTo>
                  <a:lnTo>
                    <a:pt x="1922271" y="1922271"/>
                  </a:lnTo>
                  <a:lnTo>
                    <a:pt x="1899157" y="1943100"/>
                  </a:lnTo>
                  <a:lnTo>
                    <a:pt x="1874266" y="1961769"/>
                  </a:lnTo>
                  <a:lnTo>
                    <a:pt x="1847595" y="1978025"/>
                  </a:lnTo>
                  <a:lnTo>
                    <a:pt x="1819147" y="1991740"/>
                  </a:lnTo>
                  <a:lnTo>
                    <a:pt x="1789430" y="2002663"/>
                  </a:lnTo>
                  <a:lnTo>
                    <a:pt x="1758442" y="2010536"/>
                  </a:lnTo>
                  <a:lnTo>
                    <a:pt x="1726310" y="2015616"/>
                  </a:lnTo>
                  <a:lnTo>
                    <a:pt x="1693164" y="2017140"/>
                  </a:lnTo>
                  <a:lnTo>
                    <a:pt x="323977" y="2017140"/>
                  </a:lnTo>
                  <a:lnTo>
                    <a:pt x="290830" y="2015616"/>
                  </a:lnTo>
                  <a:lnTo>
                    <a:pt x="258571" y="2010536"/>
                  </a:lnTo>
                  <a:lnTo>
                    <a:pt x="227710" y="2002663"/>
                  </a:lnTo>
                  <a:lnTo>
                    <a:pt x="197865" y="1991740"/>
                  </a:lnTo>
                  <a:lnTo>
                    <a:pt x="169417" y="1978025"/>
                  </a:lnTo>
                  <a:lnTo>
                    <a:pt x="142747" y="1961769"/>
                  </a:lnTo>
                  <a:lnTo>
                    <a:pt x="117855" y="1943100"/>
                  </a:lnTo>
                  <a:lnTo>
                    <a:pt x="94741" y="1922271"/>
                  </a:lnTo>
                  <a:lnTo>
                    <a:pt x="73914" y="1899284"/>
                  </a:lnTo>
                  <a:lnTo>
                    <a:pt x="55245" y="1874392"/>
                  </a:lnTo>
                  <a:lnTo>
                    <a:pt x="39115" y="1847596"/>
                  </a:lnTo>
                  <a:lnTo>
                    <a:pt x="25527" y="1819275"/>
                  </a:lnTo>
                  <a:lnTo>
                    <a:pt x="14478" y="1789557"/>
                  </a:lnTo>
                  <a:lnTo>
                    <a:pt x="6477" y="1758569"/>
                  </a:lnTo>
                  <a:lnTo>
                    <a:pt x="1651" y="1726310"/>
                  </a:lnTo>
                  <a:lnTo>
                    <a:pt x="0" y="1693290"/>
                  </a:lnTo>
                  <a:close/>
                </a:path>
              </a:pathLst>
            </a:custGeom>
            <a:solidFill>
              <a:srgbClr val="FFE8B5"/>
            </a:solidFill>
            <a:ln w="0" cap="flat" cmpd="sng" algn="ctr">
              <a:solidFill>
                <a:srgbClr val="FFE8B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Freeform 3"/>
            <p:cNvSpPr/>
            <p:nvPr/>
          </p:nvSpPr>
          <p:spPr>
            <a:xfrm>
              <a:off x="6299200" y="4381500"/>
              <a:ext cx="2016760" cy="2016761"/>
            </a:xfrm>
            <a:custGeom>
              <a:avLst/>
              <a:gdLst/>
              <a:ahLst/>
              <a:cxnLst/>
              <a:rect l="0" t="0" r="0" b="0"/>
              <a:pathLst>
                <a:path w="2016760" h="2016761">
                  <a:moveTo>
                    <a:pt x="0" y="1692910"/>
                  </a:moveTo>
                  <a:lnTo>
                    <a:pt x="1270" y="1725930"/>
                  </a:lnTo>
                  <a:lnTo>
                    <a:pt x="6350" y="1758950"/>
                  </a:lnTo>
                  <a:lnTo>
                    <a:pt x="13970" y="1789430"/>
                  </a:lnTo>
                  <a:lnTo>
                    <a:pt x="25400" y="1819910"/>
                  </a:lnTo>
                  <a:lnTo>
                    <a:pt x="39370" y="1847850"/>
                  </a:lnTo>
                  <a:lnTo>
                    <a:pt x="54609" y="1874520"/>
                  </a:lnTo>
                  <a:lnTo>
                    <a:pt x="73659" y="1899920"/>
                  </a:lnTo>
                  <a:lnTo>
                    <a:pt x="95250" y="1922780"/>
                  </a:lnTo>
                  <a:lnTo>
                    <a:pt x="118109" y="1943100"/>
                  </a:lnTo>
                  <a:lnTo>
                    <a:pt x="142240" y="1962150"/>
                  </a:lnTo>
                  <a:lnTo>
                    <a:pt x="168909" y="1978660"/>
                  </a:lnTo>
                  <a:lnTo>
                    <a:pt x="198120" y="1991360"/>
                  </a:lnTo>
                  <a:lnTo>
                    <a:pt x="227330" y="2002790"/>
                  </a:lnTo>
                  <a:lnTo>
                    <a:pt x="259080" y="2010410"/>
                  </a:lnTo>
                  <a:lnTo>
                    <a:pt x="290830" y="2015490"/>
                  </a:lnTo>
                  <a:lnTo>
                    <a:pt x="323850" y="2016760"/>
                  </a:lnTo>
                  <a:lnTo>
                    <a:pt x="1692909" y="2016760"/>
                  </a:lnTo>
                  <a:lnTo>
                    <a:pt x="1725929" y="2015490"/>
                  </a:lnTo>
                  <a:lnTo>
                    <a:pt x="1758950" y="2010410"/>
                  </a:lnTo>
                  <a:lnTo>
                    <a:pt x="1789429" y="2002790"/>
                  </a:lnTo>
                  <a:lnTo>
                    <a:pt x="1818639" y="1991360"/>
                  </a:lnTo>
                  <a:lnTo>
                    <a:pt x="1847850" y="1978660"/>
                  </a:lnTo>
                  <a:lnTo>
                    <a:pt x="1874519" y="1962150"/>
                  </a:lnTo>
                  <a:lnTo>
                    <a:pt x="1898650" y="1943100"/>
                  </a:lnTo>
                  <a:lnTo>
                    <a:pt x="1922779" y="1922780"/>
                  </a:lnTo>
                  <a:lnTo>
                    <a:pt x="1943100" y="1899920"/>
                  </a:lnTo>
                  <a:lnTo>
                    <a:pt x="1962150" y="1874520"/>
                  </a:lnTo>
                  <a:lnTo>
                    <a:pt x="1977389" y="1847850"/>
                  </a:lnTo>
                  <a:lnTo>
                    <a:pt x="1991359" y="1819910"/>
                  </a:lnTo>
                  <a:lnTo>
                    <a:pt x="2002789" y="1789430"/>
                  </a:lnTo>
                  <a:lnTo>
                    <a:pt x="2010409" y="1758950"/>
                  </a:lnTo>
                  <a:lnTo>
                    <a:pt x="2015489" y="1725930"/>
                  </a:lnTo>
                  <a:lnTo>
                    <a:pt x="2016759" y="1692910"/>
                  </a:lnTo>
                  <a:lnTo>
                    <a:pt x="2016759" y="323850"/>
                  </a:lnTo>
                  <a:lnTo>
                    <a:pt x="2015489" y="290829"/>
                  </a:lnTo>
                  <a:lnTo>
                    <a:pt x="2010409" y="259079"/>
                  </a:lnTo>
                  <a:lnTo>
                    <a:pt x="2002789" y="227329"/>
                  </a:lnTo>
                  <a:lnTo>
                    <a:pt x="1991359" y="198120"/>
                  </a:lnTo>
                  <a:lnTo>
                    <a:pt x="1977389" y="170179"/>
                  </a:lnTo>
                  <a:lnTo>
                    <a:pt x="1962150" y="143509"/>
                  </a:lnTo>
                  <a:lnTo>
                    <a:pt x="1943100" y="118109"/>
                  </a:lnTo>
                  <a:lnTo>
                    <a:pt x="1922779" y="95250"/>
                  </a:lnTo>
                  <a:lnTo>
                    <a:pt x="1898650" y="73659"/>
                  </a:lnTo>
                  <a:lnTo>
                    <a:pt x="1874519" y="55879"/>
                  </a:lnTo>
                  <a:lnTo>
                    <a:pt x="1847850" y="39370"/>
                  </a:lnTo>
                  <a:lnTo>
                    <a:pt x="1818639" y="25400"/>
                  </a:lnTo>
                  <a:lnTo>
                    <a:pt x="1789429" y="15240"/>
                  </a:lnTo>
                  <a:lnTo>
                    <a:pt x="1758950" y="6350"/>
                  </a:lnTo>
                  <a:lnTo>
                    <a:pt x="1725929" y="1270"/>
                  </a:lnTo>
                  <a:lnTo>
                    <a:pt x="1692909" y="0"/>
                  </a:lnTo>
                  <a:lnTo>
                    <a:pt x="323850" y="0"/>
                  </a:lnTo>
                  <a:lnTo>
                    <a:pt x="290830" y="1270"/>
                  </a:lnTo>
                  <a:lnTo>
                    <a:pt x="259080" y="6350"/>
                  </a:lnTo>
                  <a:lnTo>
                    <a:pt x="227330" y="15240"/>
                  </a:lnTo>
                  <a:lnTo>
                    <a:pt x="198120" y="25400"/>
                  </a:lnTo>
                  <a:lnTo>
                    <a:pt x="168909" y="39370"/>
                  </a:lnTo>
                  <a:lnTo>
                    <a:pt x="142240" y="55879"/>
                  </a:lnTo>
                  <a:lnTo>
                    <a:pt x="118109" y="73659"/>
                  </a:lnTo>
                  <a:lnTo>
                    <a:pt x="95250" y="95250"/>
                  </a:lnTo>
                  <a:lnTo>
                    <a:pt x="73659" y="118109"/>
                  </a:lnTo>
                  <a:lnTo>
                    <a:pt x="54609" y="143509"/>
                  </a:lnTo>
                  <a:lnTo>
                    <a:pt x="39370" y="170179"/>
                  </a:lnTo>
                  <a:lnTo>
                    <a:pt x="25400" y="198120"/>
                  </a:lnTo>
                  <a:lnTo>
                    <a:pt x="13970" y="227329"/>
                  </a:lnTo>
                  <a:lnTo>
                    <a:pt x="6350" y="259079"/>
                  </a:lnTo>
                  <a:lnTo>
                    <a:pt x="1270" y="290829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Freeform 4"/>
            <p:cNvSpPr/>
            <p:nvPr/>
          </p:nvSpPr>
          <p:spPr>
            <a:xfrm>
              <a:off x="6570091" y="4652517"/>
              <a:ext cx="1475232" cy="1475234"/>
            </a:xfrm>
            <a:custGeom>
              <a:avLst/>
              <a:gdLst/>
              <a:ahLst/>
              <a:cxnLst/>
              <a:rect l="0" t="0" r="0" b="0"/>
              <a:pathLst>
                <a:path w="1475232" h="1475234">
                  <a:moveTo>
                    <a:pt x="0" y="236855"/>
                  </a:moveTo>
                  <a:lnTo>
                    <a:pt x="1269" y="212725"/>
                  </a:lnTo>
                  <a:lnTo>
                    <a:pt x="4699" y="189230"/>
                  </a:lnTo>
                  <a:lnTo>
                    <a:pt x="10667" y="166498"/>
                  </a:lnTo>
                  <a:lnTo>
                    <a:pt x="18668" y="144780"/>
                  </a:lnTo>
                  <a:lnTo>
                    <a:pt x="28575" y="124079"/>
                  </a:lnTo>
                  <a:lnTo>
                    <a:pt x="40513" y="104522"/>
                  </a:lnTo>
                  <a:lnTo>
                    <a:pt x="54102" y="86234"/>
                  </a:lnTo>
                  <a:lnTo>
                    <a:pt x="69341" y="69342"/>
                  </a:lnTo>
                  <a:lnTo>
                    <a:pt x="86232" y="54103"/>
                  </a:lnTo>
                  <a:lnTo>
                    <a:pt x="104393" y="40513"/>
                  </a:lnTo>
                  <a:lnTo>
                    <a:pt x="123952" y="28703"/>
                  </a:lnTo>
                  <a:lnTo>
                    <a:pt x="144779" y="18669"/>
                  </a:lnTo>
                  <a:lnTo>
                    <a:pt x="166497" y="10668"/>
                  </a:lnTo>
                  <a:lnTo>
                    <a:pt x="189229" y="4827"/>
                  </a:lnTo>
                  <a:lnTo>
                    <a:pt x="212725" y="1271"/>
                  </a:lnTo>
                  <a:lnTo>
                    <a:pt x="236981" y="0"/>
                  </a:lnTo>
                  <a:lnTo>
                    <a:pt x="1238250" y="0"/>
                  </a:lnTo>
                  <a:lnTo>
                    <a:pt x="1262506" y="1271"/>
                  </a:lnTo>
                  <a:lnTo>
                    <a:pt x="1286128" y="4827"/>
                  </a:lnTo>
                  <a:lnTo>
                    <a:pt x="1308735" y="10668"/>
                  </a:lnTo>
                  <a:lnTo>
                    <a:pt x="1330452" y="18669"/>
                  </a:lnTo>
                  <a:lnTo>
                    <a:pt x="1351279" y="28703"/>
                  </a:lnTo>
                  <a:lnTo>
                    <a:pt x="1370838" y="40513"/>
                  </a:lnTo>
                  <a:lnTo>
                    <a:pt x="1388999" y="54103"/>
                  </a:lnTo>
                  <a:lnTo>
                    <a:pt x="1405763" y="69342"/>
                  </a:lnTo>
                  <a:lnTo>
                    <a:pt x="1421129" y="86234"/>
                  </a:lnTo>
                  <a:lnTo>
                    <a:pt x="1434845" y="104522"/>
                  </a:lnTo>
                  <a:lnTo>
                    <a:pt x="1446656" y="124079"/>
                  </a:lnTo>
                  <a:lnTo>
                    <a:pt x="1456563" y="144780"/>
                  </a:lnTo>
                  <a:lnTo>
                    <a:pt x="1464564" y="166498"/>
                  </a:lnTo>
                  <a:lnTo>
                    <a:pt x="1470405" y="189230"/>
                  </a:lnTo>
                  <a:lnTo>
                    <a:pt x="1474089" y="212725"/>
                  </a:lnTo>
                  <a:lnTo>
                    <a:pt x="1475231" y="236855"/>
                  </a:lnTo>
                  <a:lnTo>
                    <a:pt x="1475231" y="1238250"/>
                  </a:lnTo>
                  <a:lnTo>
                    <a:pt x="1474089" y="1262508"/>
                  </a:lnTo>
                  <a:lnTo>
                    <a:pt x="1470405" y="1286003"/>
                  </a:lnTo>
                  <a:lnTo>
                    <a:pt x="1464564" y="1308736"/>
                  </a:lnTo>
                  <a:lnTo>
                    <a:pt x="1456563" y="1330579"/>
                  </a:lnTo>
                  <a:lnTo>
                    <a:pt x="1446656" y="1351280"/>
                  </a:lnTo>
                  <a:lnTo>
                    <a:pt x="1434845" y="1370711"/>
                  </a:lnTo>
                  <a:lnTo>
                    <a:pt x="1421129" y="1388999"/>
                  </a:lnTo>
                  <a:lnTo>
                    <a:pt x="1405763" y="1405763"/>
                  </a:lnTo>
                  <a:lnTo>
                    <a:pt x="1388999" y="1421004"/>
                  </a:lnTo>
                  <a:lnTo>
                    <a:pt x="1370838" y="1434847"/>
                  </a:lnTo>
                  <a:lnTo>
                    <a:pt x="1351279" y="1446658"/>
                  </a:lnTo>
                  <a:lnTo>
                    <a:pt x="1330452" y="1456563"/>
                  </a:lnTo>
                  <a:lnTo>
                    <a:pt x="1308735" y="1464565"/>
                  </a:lnTo>
                  <a:lnTo>
                    <a:pt x="1286128" y="1470406"/>
                  </a:lnTo>
                  <a:lnTo>
                    <a:pt x="1262506" y="1473962"/>
                  </a:lnTo>
                  <a:lnTo>
                    <a:pt x="1238250" y="1475233"/>
                  </a:lnTo>
                  <a:lnTo>
                    <a:pt x="236981" y="1475233"/>
                  </a:lnTo>
                  <a:lnTo>
                    <a:pt x="212725" y="1473962"/>
                  </a:lnTo>
                  <a:lnTo>
                    <a:pt x="189229" y="1470406"/>
                  </a:lnTo>
                  <a:lnTo>
                    <a:pt x="166497" y="1464565"/>
                  </a:lnTo>
                  <a:lnTo>
                    <a:pt x="144779" y="1456563"/>
                  </a:lnTo>
                  <a:lnTo>
                    <a:pt x="123952" y="1446658"/>
                  </a:lnTo>
                  <a:lnTo>
                    <a:pt x="104393" y="1434847"/>
                  </a:lnTo>
                  <a:lnTo>
                    <a:pt x="86232" y="1421004"/>
                  </a:lnTo>
                  <a:lnTo>
                    <a:pt x="69341" y="1405763"/>
                  </a:lnTo>
                  <a:lnTo>
                    <a:pt x="54102" y="1388999"/>
                  </a:lnTo>
                  <a:lnTo>
                    <a:pt x="40513" y="1370711"/>
                  </a:lnTo>
                  <a:lnTo>
                    <a:pt x="28575" y="1351280"/>
                  </a:lnTo>
                  <a:lnTo>
                    <a:pt x="18668" y="1330579"/>
                  </a:lnTo>
                  <a:lnTo>
                    <a:pt x="10667" y="1308736"/>
                  </a:lnTo>
                  <a:lnTo>
                    <a:pt x="4699" y="1286003"/>
                  </a:lnTo>
                  <a:lnTo>
                    <a:pt x="1269" y="1262508"/>
                  </a:lnTo>
                  <a:lnTo>
                    <a:pt x="0" y="123825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Freeform 5"/>
            <p:cNvSpPr/>
            <p:nvPr/>
          </p:nvSpPr>
          <p:spPr>
            <a:xfrm>
              <a:off x="6569709" y="4652009"/>
              <a:ext cx="1475742" cy="1475742"/>
            </a:xfrm>
            <a:custGeom>
              <a:avLst/>
              <a:gdLst/>
              <a:ahLst/>
              <a:cxnLst/>
              <a:rect l="0" t="0" r="0" b="0"/>
              <a:pathLst>
                <a:path w="1475742" h="1475742">
                  <a:moveTo>
                    <a:pt x="0" y="1238250"/>
                  </a:moveTo>
                  <a:lnTo>
                    <a:pt x="1270" y="1263650"/>
                  </a:lnTo>
                  <a:lnTo>
                    <a:pt x="5081" y="1286511"/>
                  </a:lnTo>
                  <a:lnTo>
                    <a:pt x="11431" y="1309371"/>
                  </a:lnTo>
                  <a:lnTo>
                    <a:pt x="19050" y="1330961"/>
                  </a:lnTo>
                  <a:lnTo>
                    <a:pt x="29210" y="1351281"/>
                  </a:lnTo>
                  <a:lnTo>
                    <a:pt x="40641" y="1371600"/>
                  </a:lnTo>
                  <a:lnTo>
                    <a:pt x="54610" y="1389381"/>
                  </a:lnTo>
                  <a:lnTo>
                    <a:pt x="69850" y="1405891"/>
                  </a:lnTo>
                  <a:lnTo>
                    <a:pt x="86360" y="1421131"/>
                  </a:lnTo>
                  <a:lnTo>
                    <a:pt x="105410" y="1435100"/>
                  </a:lnTo>
                  <a:lnTo>
                    <a:pt x="124460" y="1447800"/>
                  </a:lnTo>
                  <a:lnTo>
                    <a:pt x="144781" y="1456691"/>
                  </a:lnTo>
                  <a:lnTo>
                    <a:pt x="166370" y="1465581"/>
                  </a:lnTo>
                  <a:lnTo>
                    <a:pt x="189231" y="1470661"/>
                  </a:lnTo>
                  <a:lnTo>
                    <a:pt x="213360" y="1474470"/>
                  </a:lnTo>
                  <a:lnTo>
                    <a:pt x="237491" y="1475741"/>
                  </a:lnTo>
                  <a:lnTo>
                    <a:pt x="1238250" y="1475741"/>
                  </a:lnTo>
                  <a:lnTo>
                    <a:pt x="1262381" y="1474470"/>
                  </a:lnTo>
                  <a:lnTo>
                    <a:pt x="1286510" y="1470661"/>
                  </a:lnTo>
                  <a:lnTo>
                    <a:pt x="1309371" y="1465581"/>
                  </a:lnTo>
                  <a:lnTo>
                    <a:pt x="1330960" y="1456691"/>
                  </a:lnTo>
                  <a:lnTo>
                    <a:pt x="1351281" y="1447800"/>
                  </a:lnTo>
                  <a:lnTo>
                    <a:pt x="1371600" y="1435100"/>
                  </a:lnTo>
                  <a:lnTo>
                    <a:pt x="1389381" y="1421131"/>
                  </a:lnTo>
                  <a:lnTo>
                    <a:pt x="1405891" y="1405891"/>
                  </a:lnTo>
                  <a:lnTo>
                    <a:pt x="1421131" y="1389381"/>
                  </a:lnTo>
                  <a:lnTo>
                    <a:pt x="1435100" y="1371600"/>
                  </a:lnTo>
                  <a:lnTo>
                    <a:pt x="1446531" y="1351281"/>
                  </a:lnTo>
                  <a:lnTo>
                    <a:pt x="1456691" y="1330961"/>
                  </a:lnTo>
                  <a:lnTo>
                    <a:pt x="1465581" y="1309371"/>
                  </a:lnTo>
                  <a:lnTo>
                    <a:pt x="1470660" y="1286511"/>
                  </a:lnTo>
                  <a:lnTo>
                    <a:pt x="1474471" y="1263650"/>
                  </a:lnTo>
                  <a:lnTo>
                    <a:pt x="1475741" y="1238250"/>
                  </a:lnTo>
                  <a:lnTo>
                    <a:pt x="1475741" y="237491"/>
                  </a:lnTo>
                  <a:lnTo>
                    <a:pt x="1474471" y="213360"/>
                  </a:lnTo>
                  <a:lnTo>
                    <a:pt x="1470660" y="189230"/>
                  </a:lnTo>
                  <a:lnTo>
                    <a:pt x="1465581" y="167641"/>
                  </a:lnTo>
                  <a:lnTo>
                    <a:pt x="1456691" y="144780"/>
                  </a:lnTo>
                  <a:lnTo>
                    <a:pt x="1446531" y="124460"/>
                  </a:lnTo>
                  <a:lnTo>
                    <a:pt x="1435100" y="105410"/>
                  </a:lnTo>
                  <a:lnTo>
                    <a:pt x="1421131" y="86360"/>
                  </a:lnTo>
                  <a:lnTo>
                    <a:pt x="1405891" y="69850"/>
                  </a:lnTo>
                  <a:lnTo>
                    <a:pt x="1389381" y="54610"/>
                  </a:lnTo>
                  <a:lnTo>
                    <a:pt x="1371600" y="40641"/>
                  </a:lnTo>
                  <a:lnTo>
                    <a:pt x="1351281" y="29210"/>
                  </a:lnTo>
                  <a:lnTo>
                    <a:pt x="1330960" y="19050"/>
                  </a:lnTo>
                  <a:lnTo>
                    <a:pt x="1309371" y="11430"/>
                  </a:lnTo>
                  <a:lnTo>
                    <a:pt x="1286510" y="5080"/>
                  </a:lnTo>
                  <a:lnTo>
                    <a:pt x="1262381" y="1270"/>
                  </a:lnTo>
                  <a:lnTo>
                    <a:pt x="1238250" y="0"/>
                  </a:lnTo>
                  <a:lnTo>
                    <a:pt x="237491" y="0"/>
                  </a:lnTo>
                  <a:lnTo>
                    <a:pt x="213360" y="1270"/>
                  </a:lnTo>
                  <a:lnTo>
                    <a:pt x="189231" y="5080"/>
                  </a:lnTo>
                  <a:lnTo>
                    <a:pt x="166370" y="11430"/>
                  </a:lnTo>
                  <a:lnTo>
                    <a:pt x="144781" y="19050"/>
                  </a:lnTo>
                  <a:lnTo>
                    <a:pt x="124460" y="29210"/>
                  </a:lnTo>
                  <a:lnTo>
                    <a:pt x="105410" y="40641"/>
                  </a:lnTo>
                  <a:lnTo>
                    <a:pt x="86360" y="54610"/>
                  </a:lnTo>
                  <a:lnTo>
                    <a:pt x="69850" y="69850"/>
                  </a:lnTo>
                  <a:lnTo>
                    <a:pt x="54610" y="86360"/>
                  </a:lnTo>
                  <a:lnTo>
                    <a:pt x="40641" y="105410"/>
                  </a:lnTo>
                  <a:lnTo>
                    <a:pt x="29210" y="124460"/>
                  </a:lnTo>
                  <a:lnTo>
                    <a:pt x="19050" y="144780"/>
                  </a:lnTo>
                  <a:lnTo>
                    <a:pt x="11431" y="167641"/>
                  </a:lnTo>
                  <a:lnTo>
                    <a:pt x="5081" y="189230"/>
                  </a:lnTo>
                  <a:lnTo>
                    <a:pt x="1270" y="213360"/>
                  </a:lnTo>
                  <a:lnTo>
                    <a:pt x="0" y="2374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Freeform 6"/>
            <p:cNvSpPr/>
            <p:nvPr/>
          </p:nvSpPr>
          <p:spPr>
            <a:xfrm>
              <a:off x="7198614" y="4684521"/>
              <a:ext cx="60580" cy="146940"/>
            </a:xfrm>
            <a:custGeom>
              <a:avLst/>
              <a:gdLst/>
              <a:ahLst/>
              <a:cxnLst/>
              <a:rect l="0" t="0" r="0" b="0"/>
              <a:pathLst>
                <a:path w="60580" h="146940">
                  <a:moveTo>
                    <a:pt x="60579" y="146939"/>
                  </a:moveTo>
                  <a:lnTo>
                    <a:pt x="16382" y="146939"/>
                  </a:lnTo>
                  <a:lnTo>
                    <a:pt x="16382" y="51436"/>
                  </a:lnTo>
                  <a:lnTo>
                    <a:pt x="0" y="51436"/>
                  </a:lnTo>
                  <a:lnTo>
                    <a:pt x="0" y="32132"/>
                  </a:lnTo>
                  <a:lnTo>
                    <a:pt x="42544" y="0"/>
                  </a:lnTo>
                  <a:lnTo>
                    <a:pt x="60579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Freeform 7"/>
            <p:cNvSpPr/>
            <p:nvPr/>
          </p:nvSpPr>
          <p:spPr>
            <a:xfrm>
              <a:off x="7274941" y="4684521"/>
              <a:ext cx="139574" cy="146940"/>
            </a:xfrm>
            <a:custGeom>
              <a:avLst/>
              <a:gdLst/>
              <a:ahLst/>
              <a:cxnLst/>
              <a:rect l="0" t="0" r="0" b="0"/>
              <a:pathLst>
                <a:path w="139574" h="146940">
                  <a:moveTo>
                    <a:pt x="116840" y="73533"/>
                  </a:moveTo>
                  <a:lnTo>
                    <a:pt x="45339" y="97790"/>
                  </a:lnTo>
                  <a:lnTo>
                    <a:pt x="45339" y="108205"/>
                  </a:lnTo>
                  <a:lnTo>
                    <a:pt x="135254" y="108205"/>
                  </a:lnTo>
                  <a:lnTo>
                    <a:pt x="135254" y="146939"/>
                  </a:lnTo>
                  <a:lnTo>
                    <a:pt x="0" y="146939"/>
                  </a:lnTo>
                  <a:lnTo>
                    <a:pt x="0" y="97790"/>
                  </a:lnTo>
                  <a:lnTo>
                    <a:pt x="1397" y="91568"/>
                  </a:lnTo>
                  <a:lnTo>
                    <a:pt x="3810" y="86233"/>
                  </a:lnTo>
                  <a:lnTo>
                    <a:pt x="11302" y="76963"/>
                  </a:lnTo>
                  <a:lnTo>
                    <a:pt x="20574" y="70232"/>
                  </a:lnTo>
                  <a:lnTo>
                    <a:pt x="31368" y="66040"/>
                  </a:lnTo>
                  <a:lnTo>
                    <a:pt x="92582" y="45720"/>
                  </a:lnTo>
                  <a:lnTo>
                    <a:pt x="94615" y="44324"/>
                  </a:lnTo>
                  <a:lnTo>
                    <a:pt x="95250" y="41783"/>
                  </a:lnTo>
                  <a:lnTo>
                    <a:pt x="93599" y="39625"/>
                  </a:lnTo>
                  <a:lnTo>
                    <a:pt x="90931" y="38989"/>
                  </a:lnTo>
                  <a:lnTo>
                    <a:pt x="9398" y="38989"/>
                  </a:lnTo>
                  <a:lnTo>
                    <a:pt x="9398" y="0"/>
                  </a:lnTo>
                  <a:lnTo>
                    <a:pt x="113029" y="0"/>
                  </a:lnTo>
                  <a:lnTo>
                    <a:pt x="124587" y="6096"/>
                  </a:lnTo>
                  <a:lnTo>
                    <a:pt x="132968" y="14987"/>
                  </a:lnTo>
                  <a:lnTo>
                    <a:pt x="138049" y="26289"/>
                  </a:lnTo>
                  <a:lnTo>
                    <a:pt x="139573" y="39244"/>
                  </a:lnTo>
                  <a:lnTo>
                    <a:pt x="137922" y="50674"/>
                  </a:lnTo>
                  <a:lnTo>
                    <a:pt x="133603" y="60580"/>
                  </a:lnTo>
                  <a:lnTo>
                    <a:pt x="126618" y="68326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Freeform 8"/>
            <p:cNvSpPr/>
            <p:nvPr/>
          </p:nvSpPr>
          <p:spPr>
            <a:xfrm>
              <a:off x="7852918" y="5316854"/>
              <a:ext cx="132969" cy="147068"/>
            </a:xfrm>
            <a:custGeom>
              <a:avLst/>
              <a:gdLst/>
              <a:ahLst/>
              <a:cxnLst/>
              <a:rect l="0" t="0" r="0" b="0"/>
              <a:pathLst>
                <a:path w="132969" h="147068">
                  <a:moveTo>
                    <a:pt x="98933" y="147067"/>
                  </a:moveTo>
                  <a:lnTo>
                    <a:pt x="0" y="147067"/>
                  </a:lnTo>
                  <a:lnTo>
                    <a:pt x="0" y="108078"/>
                  </a:lnTo>
                  <a:lnTo>
                    <a:pt x="85725" y="108078"/>
                  </a:lnTo>
                  <a:lnTo>
                    <a:pt x="85725" y="88900"/>
                  </a:lnTo>
                  <a:lnTo>
                    <a:pt x="14477" y="88900"/>
                  </a:lnTo>
                  <a:lnTo>
                    <a:pt x="14477" y="58040"/>
                  </a:lnTo>
                  <a:lnTo>
                    <a:pt x="85725" y="58040"/>
                  </a:lnTo>
                  <a:lnTo>
                    <a:pt x="85725" y="38862"/>
                  </a:lnTo>
                  <a:lnTo>
                    <a:pt x="1270" y="38862"/>
                  </a:lnTo>
                  <a:lnTo>
                    <a:pt x="1270" y="0"/>
                  </a:lnTo>
                  <a:lnTo>
                    <a:pt x="98298" y="0"/>
                  </a:lnTo>
                  <a:lnTo>
                    <a:pt x="105155" y="381"/>
                  </a:lnTo>
                  <a:lnTo>
                    <a:pt x="112395" y="1905"/>
                  </a:lnTo>
                  <a:lnTo>
                    <a:pt x="119379" y="5080"/>
                  </a:lnTo>
                  <a:lnTo>
                    <a:pt x="125475" y="10415"/>
                  </a:lnTo>
                  <a:lnTo>
                    <a:pt x="129032" y="15749"/>
                  </a:lnTo>
                  <a:lnTo>
                    <a:pt x="131317" y="21591"/>
                  </a:lnTo>
                  <a:lnTo>
                    <a:pt x="132588" y="27051"/>
                  </a:lnTo>
                  <a:lnTo>
                    <a:pt x="132968" y="31624"/>
                  </a:lnTo>
                  <a:lnTo>
                    <a:pt x="132968" y="48515"/>
                  </a:lnTo>
                  <a:lnTo>
                    <a:pt x="131190" y="56642"/>
                  </a:lnTo>
                  <a:lnTo>
                    <a:pt x="127888" y="63755"/>
                  </a:lnTo>
                  <a:lnTo>
                    <a:pt x="122300" y="70231"/>
                  </a:lnTo>
                  <a:lnTo>
                    <a:pt x="120014" y="72644"/>
                  </a:lnTo>
                  <a:lnTo>
                    <a:pt x="119125" y="73661"/>
                  </a:lnTo>
                  <a:lnTo>
                    <a:pt x="120141" y="74676"/>
                  </a:lnTo>
                  <a:lnTo>
                    <a:pt x="122682" y="76962"/>
                  </a:lnTo>
                  <a:lnTo>
                    <a:pt x="128015" y="83059"/>
                  </a:lnTo>
                  <a:lnTo>
                    <a:pt x="131825" y="91567"/>
                  </a:lnTo>
                  <a:lnTo>
                    <a:pt x="132968" y="101092"/>
                  </a:lnTo>
                  <a:lnTo>
                    <a:pt x="132968" y="121412"/>
                  </a:lnTo>
                  <a:lnTo>
                    <a:pt x="130555" y="129541"/>
                  </a:lnTo>
                  <a:lnTo>
                    <a:pt x="125475" y="136653"/>
                  </a:lnTo>
                  <a:lnTo>
                    <a:pt x="119888" y="141732"/>
                  </a:lnTo>
                  <a:lnTo>
                    <a:pt x="113791" y="144907"/>
                  </a:lnTo>
                  <a:lnTo>
                    <a:pt x="106807" y="14655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Freeform 9"/>
            <p:cNvSpPr/>
            <p:nvPr/>
          </p:nvSpPr>
          <p:spPr>
            <a:xfrm>
              <a:off x="6609080" y="5316854"/>
              <a:ext cx="148717" cy="147194"/>
            </a:xfrm>
            <a:custGeom>
              <a:avLst/>
              <a:gdLst/>
              <a:ahLst/>
              <a:cxnLst/>
              <a:rect l="0" t="0" r="0" b="0"/>
              <a:pathLst>
                <a:path w="148717" h="147194">
                  <a:moveTo>
                    <a:pt x="39370" y="0"/>
                  </a:moveTo>
                  <a:lnTo>
                    <a:pt x="142748" y="0"/>
                  </a:lnTo>
                  <a:lnTo>
                    <a:pt x="142748" y="38862"/>
                  </a:lnTo>
                  <a:lnTo>
                    <a:pt x="44576" y="39117"/>
                  </a:lnTo>
                  <a:lnTo>
                    <a:pt x="44576" y="58929"/>
                  </a:lnTo>
                  <a:lnTo>
                    <a:pt x="111251" y="58929"/>
                  </a:lnTo>
                  <a:lnTo>
                    <a:pt x="117855" y="59182"/>
                  </a:lnTo>
                  <a:lnTo>
                    <a:pt x="126618" y="61215"/>
                  </a:lnTo>
                  <a:lnTo>
                    <a:pt x="135001" y="64643"/>
                  </a:lnTo>
                  <a:lnTo>
                    <a:pt x="140715" y="68835"/>
                  </a:lnTo>
                  <a:lnTo>
                    <a:pt x="146812" y="79122"/>
                  </a:lnTo>
                  <a:lnTo>
                    <a:pt x="148336" y="85091"/>
                  </a:lnTo>
                  <a:lnTo>
                    <a:pt x="148716" y="91567"/>
                  </a:lnTo>
                  <a:lnTo>
                    <a:pt x="148716" y="114428"/>
                  </a:lnTo>
                  <a:lnTo>
                    <a:pt x="148336" y="120269"/>
                  </a:lnTo>
                  <a:lnTo>
                    <a:pt x="146812" y="125096"/>
                  </a:lnTo>
                  <a:lnTo>
                    <a:pt x="141477" y="134367"/>
                  </a:lnTo>
                  <a:lnTo>
                    <a:pt x="136905" y="139574"/>
                  </a:lnTo>
                  <a:lnTo>
                    <a:pt x="131826" y="143637"/>
                  </a:lnTo>
                  <a:lnTo>
                    <a:pt x="126238" y="146305"/>
                  </a:lnTo>
                  <a:lnTo>
                    <a:pt x="119379" y="147193"/>
                  </a:lnTo>
                  <a:lnTo>
                    <a:pt x="32385" y="147067"/>
                  </a:lnTo>
                  <a:lnTo>
                    <a:pt x="26035" y="145416"/>
                  </a:lnTo>
                  <a:lnTo>
                    <a:pt x="20574" y="142875"/>
                  </a:lnTo>
                  <a:lnTo>
                    <a:pt x="11049" y="135001"/>
                  </a:lnTo>
                  <a:lnTo>
                    <a:pt x="2921" y="123699"/>
                  </a:lnTo>
                  <a:lnTo>
                    <a:pt x="762" y="117349"/>
                  </a:lnTo>
                  <a:lnTo>
                    <a:pt x="0" y="110110"/>
                  </a:lnTo>
                  <a:lnTo>
                    <a:pt x="0" y="39371"/>
                  </a:lnTo>
                  <a:lnTo>
                    <a:pt x="762" y="30735"/>
                  </a:lnTo>
                  <a:lnTo>
                    <a:pt x="2793" y="23115"/>
                  </a:lnTo>
                  <a:lnTo>
                    <a:pt x="6603" y="16511"/>
                  </a:lnTo>
                  <a:lnTo>
                    <a:pt x="12446" y="10415"/>
                  </a:lnTo>
                  <a:lnTo>
                    <a:pt x="18541" y="5588"/>
                  </a:lnTo>
                  <a:lnTo>
                    <a:pt x="24764" y="2286"/>
                  </a:lnTo>
                  <a:lnTo>
                    <a:pt x="31496" y="509"/>
                  </a:lnTo>
                  <a:lnTo>
                    <a:pt x="104139" y="90551"/>
                  </a:lnTo>
                  <a:lnTo>
                    <a:pt x="104139" y="108078"/>
                  </a:lnTo>
                  <a:lnTo>
                    <a:pt x="44196" y="108078"/>
                  </a:lnTo>
                  <a:lnTo>
                    <a:pt x="44576" y="90551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Freeform 10"/>
            <p:cNvSpPr/>
            <p:nvPr/>
          </p:nvSpPr>
          <p:spPr>
            <a:xfrm>
              <a:off x="7233157" y="5944996"/>
              <a:ext cx="148719" cy="146940"/>
            </a:xfrm>
            <a:custGeom>
              <a:avLst/>
              <a:gdLst/>
              <a:ahLst/>
              <a:cxnLst/>
              <a:rect l="0" t="0" r="0" b="0"/>
              <a:pathLst>
                <a:path w="148719" h="146940">
                  <a:moveTo>
                    <a:pt x="109601" y="146939"/>
                  </a:moveTo>
                  <a:lnTo>
                    <a:pt x="6224" y="146939"/>
                  </a:lnTo>
                  <a:lnTo>
                    <a:pt x="6224" y="108077"/>
                  </a:lnTo>
                  <a:lnTo>
                    <a:pt x="104140" y="108077"/>
                  </a:lnTo>
                  <a:lnTo>
                    <a:pt x="104140" y="88138"/>
                  </a:lnTo>
                  <a:lnTo>
                    <a:pt x="37465" y="88138"/>
                  </a:lnTo>
                  <a:lnTo>
                    <a:pt x="30861" y="87884"/>
                  </a:lnTo>
                  <a:lnTo>
                    <a:pt x="22225" y="85852"/>
                  </a:lnTo>
                  <a:lnTo>
                    <a:pt x="13716" y="82677"/>
                  </a:lnTo>
                  <a:lnTo>
                    <a:pt x="8001" y="78487"/>
                  </a:lnTo>
                  <a:lnTo>
                    <a:pt x="1906" y="68073"/>
                  </a:lnTo>
                  <a:lnTo>
                    <a:pt x="382" y="62231"/>
                  </a:lnTo>
                  <a:lnTo>
                    <a:pt x="0" y="55754"/>
                  </a:lnTo>
                  <a:lnTo>
                    <a:pt x="0" y="32894"/>
                  </a:lnTo>
                  <a:lnTo>
                    <a:pt x="382" y="27051"/>
                  </a:lnTo>
                  <a:lnTo>
                    <a:pt x="1778" y="22225"/>
                  </a:lnTo>
                  <a:lnTo>
                    <a:pt x="7112" y="12955"/>
                  </a:lnTo>
                  <a:lnTo>
                    <a:pt x="11685" y="7875"/>
                  </a:lnTo>
                  <a:lnTo>
                    <a:pt x="16764" y="3683"/>
                  </a:lnTo>
                  <a:lnTo>
                    <a:pt x="22479" y="1017"/>
                  </a:lnTo>
                  <a:lnTo>
                    <a:pt x="29337" y="0"/>
                  </a:lnTo>
                  <a:lnTo>
                    <a:pt x="116078" y="0"/>
                  </a:lnTo>
                  <a:lnTo>
                    <a:pt x="122428" y="1779"/>
                  </a:lnTo>
                  <a:lnTo>
                    <a:pt x="128016" y="4064"/>
                  </a:lnTo>
                  <a:lnTo>
                    <a:pt x="137669" y="12065"/>
                  </a:lnTo>
                  <a:lnTo>
                    <a:pt x="145797" y="23369"/>
                  </a:lnTo>
                  <a:lnTo>
                    <a:pt x="147956" y="29592"/>
                  </a:lnTo>
                  <a:lnTo>
                    <a:pt x="148718" y="36831"/>
                  </a:lnTo>
                  <a:lnTo>
                    <a:pt x="148718" y="107824"/>
                  </a:lnTo>
                  <a:lnTo>
                    <a:pt x="148083" y="116459"/>
                  </a:lnTo>
                  <a:lnTo>
                    <a:pt x="145924" y="123825"/>
                  </a:lnTo>
                  <a:lnTo>
                    <a:pt x="141986" y="130430"/>
                  </a:lnTo>
                  <a:lnTo>
                    <a:pt x="136272" y="136907"/>
                  </a:lnTo>
                  <a:lnTo>
                    <a:pt x="130302" y="141606"/>
                  </a:lnTo>
                  <a:lnTo>
                    <a:pt x="124079" y="144654"/>
                  </a:lnTo>
                  <a:lnTo>
                    <a:pt x="117349" y="146305"/>
                  </a:lnTo>
                  <a:lnTo>
                    <a:pt x="45721" y="57786"/>
                  </a:lnTo>
                  <a:lnTo>
                    <a:pt x="45721" y="38100"/>
                  </a:lnTo>
                  <a:lnTo>
                    <a:pt x="97156" y="38100"/>
                  </a:lnTo>
                  <a:lnTo>
                    <a:pt x="97156" y="57786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Freeform 11"/>
            <p:cNvSpPr/>
            <p:nvPr/>
          </p:nvSpPr>
          <p:spPr>
            <a:xfrm>
              <a:off x="6934072" y="4744720"/>
              <a:ext cx="32006" cy="26163"/>
            </a:xfrm>
            <a:custGeom>
              <a:avLst/>
              <a:gdLst/>
              <a:ahLst/>
              <a:cxnLst/>
              <a:rect l="0" t="0" r="0" b="0"/>
              <a:pathLst>
                <a:path w="32006" h="26163">
                  <a:moveTo>
                    <a:pt x="31878" y="0"/>
                  </a:moveTo>
                  <a:lnTo>
                    <a:pt x="32005" y="26162"/>
                  </a:lnTo>
                  <a:lnTo>
                    <a:pt x="0" y="26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Freeform 12"/>
            <p:cNvSpPr/>
            <p:nvPr/>
          </p:nvSpPr>
          <p:spPr>
            <a:xfrm>
              <a:off x="6667627" y="5002910"/>
              <a:ext cx="31751" cy="26163"/>
            </a:xfrm>
            <a:custGeom>
              <a:avLst/>
              <a:gdLst/>
              <a:ahLst/>
              <a:cxnLst/>
              <a:rect l="0" t="0" r="0" b="0"/>
              <a:pathLst>
                <a:path w="31751" h="26163">
                  <a:moveTo>
                    <a:pt x="31623" y="0"/>
                  </a:moveTo>
                  <a:lnTo>
                    <a:pt x="31750" y="26162"/>
                  </a:lnTo>
                  <a:lnTo>
                    <a:pt x="0" y="26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7662544" y="6005067"/>
              <a:ext cx="31878" cy="26291"/>
            </a:xfrm>
            <a:custGeom>
              <a:avLst/>
              <a:gdLst/>
              <a:ahLst/>
              <a:cxnLst/>
              <a:rect l="0" t="0" r="0" b="0"/>
              <a:pathLst>
                <a:path w="31878" h="26291">
                  <a:moveTo>
                    <a:pt x="31750" y="0"/>
                  </a:moveTo>
                  <a:lnTo>
                    <a:pt x="31877" y="26290"/>
                  </a:lnTo>
                  <a:lnTo>
                    <a:pt x="0" y="26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7902956" y="5717794"/>
              <a:ext cx="31877" cy="26162"/>
            </a:xfrm>
            <a:custGeom>
              <a:avLst/>
              <a:gdLst/>
              <a:ahLst/>
              <a:cxnLst/>
              <a:rect l="0" t="0" r="0" b="0"/>
              <a:pathLst>
                <a:path w="31877" h="26162">
                  <a:moveTo>
                    <a:pt x="31750" y="0"/>
                  </a:moveTo>
                  <a:lnTo>
                    <a:pt x="31876" y="26161"/>
                  </a:lnTo>
                  <a:lnTo>
                    <a:pt x="0" y="26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Freeform 15"/>
            <p:cNvSpPr/>
            <p:nvPr/>
          </p:nvSpPr>
          <p:spPr>
            <a:xfrm>
              <a:off x="7637018" y="4744720"/>
              <a:ext cx="31751" cy="26163"/>
            </a:xfrm>
            <a:custGeom>
              <a:avLst/>
              <a:gdLst/>
              <a:ahLst/>
              <a:cxnLst/>
              <a:rect l="0" t="0" r="0" b="0"/>
              <a:pathLst>
                <a:path w="31751" h="26163">
                  <a:moveTo>
                    <a:pt x="31750" y="0"/>
                  </a:moveTo>
                  <a:lnTo>
                    <a:pt x="31750" y="26162"/>
                  </a:lnTo>
                  <a:lnTo>
                    <a:pt x="0" y="26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Freeform 16"/>
            <p:cNvSpPr/>
            <p:nvPr/>
          </p:nvSpPr>
          <p:spPr>
            <a:xfrm>
              <a:off x="7903464" y="5002910"/>
              <a:ext cx="31751" cy="26163"/>
            </a:xfrm>
            <a:custGeom>
              <a:avLst/>
              <a:gdLst/>
              <a:ahLst/>
              <a:cxnLst/>
              <a:rect l="0" t="0" r="0" b="0"/>
              <a:pathLst>
                <a:path w="31751" h="26163">
                  <a:moveTo>
                    <a:pt x="31750" y="0"/>
                  </a:moveTo>
                  <a:lnTo>
                    <a:pt x="31750" y="26162"/>
                  </a:lnTo>
                  <a:lnTo>
                    <a:pt x="0" y="2616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Freeform 17"/>
            <p:cNvSpPr/>
            <p:nvPr/>
          </p:nvSpPr>
          <p:spPr>
            <a:xfrm>
              <a:off x="6908418" y="6005067"/>
              <a:ext cx="31878" cy="26291"/>
            </a:xfrm>
            <a:custGeom>
              <a:avLst/>
              <a:gdLst/>
              <a:ahLst/>
              <a:cxnLst/>
              <a:rect l="0" t="0" r="0" b="0"/>
              <a:pathLst>
                <a:path w="31878" h="26291">
                  <a:moveTo>
                    <a:pt x="31877" y="0"/>
                  </a:moveTo>
                  <a:lnTo>
                    <a:pt x="31877" y="26290"/>
                  </a:lnTo>
                  <a:lnTo>
                    <a:pt x="0" y="2629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Freeform 18"/>
            <p:cNvSpPr/>
            <p:nvPr/>
          </p:nvSpPr>
          <p:spPr>
            <a:xfrm>
              <a:off x="6668007" y="5717794"/>
              <a:ext cx="32005" cy="26162"/>
            </a:xfrm>
            <a:custGeom>
              <a:avLst/>
              <a:gdLst/>
              <a:ahLst/>
              <a:cxnLst/>
              <a:rect l="0" t="0" r="0" b="0"/>
              <a:pathLst>
                <a:path w="32005" h="26162">
                  <a:moveTo>
                    <a:pt x="32004" y="0"/>
                  </a:moveTo>
                  <a:lnTo>
                    <a:pt x="32004" y="26161"/>
                  </a:lnTo>
                  <a:lnTo>
                    <a:pt x="0" y="2616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Freeform 19"/>
            <p:cNvSpPr/>
            <p:nvPr/>
          </p:nvSpPr>
          <p:spPr>
            <a:xfrm>
              <a:off x="7300976" y="5064378"/>
              <a:ext cx="560706" cy="346331"/>
            </a:xfrm>
            <a:custGeom>
              <a:avLst/>
              <a:gdLst/>
              <a:ahLst/>
              <a:cxnLst/>
              <a:rect l="0" t="0" r="0" b="0"/>
              <a:pathLst>
                <a:path w="560706" h="346331">
                  <a:moveTo>
                    <a:pt x="24892" y="346330"/>
                  </a:moveTo>
                  <a:lnTo>
                    <a:pt x="0" y="303657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Freeform 20"/>
            <p:cNvSpPr/>
            <p:nvPr/>
          </p:nvSpPr>
          <p:spPr>
            <a:xfrm>
              <a:off x="6923405" y="5172075"/>
              <a:ext cx="399669" cy="239015"/>
            </a:xfrm>
            <a:custGeom>
              <a:avLst/>
              <a:gdLst/>
              <a:ahLst/>
              <a:cxnLst/>
              <a:rect l="0" t="0" r="0" b="0"/>
              <a:pathLst>
                <a:path w="399669" h="239015">
                  <a:moveTo>
                    <a:pt x="399668" y="196088"/>
                  </a:moveTo>
                  <a:lnTo>
                    <a:pt x="375412" y="239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9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(3) 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760" y="5013176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013176"/>
            <a:ext cx="2413872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時半多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些</a:t>
            </a:r>
          </a:p>
        </p:txBody>
      </p:sp>
      <p:sp>
        <p:nvSpPr>
          <p:cNvPr id="6" name="Freeform 6"/>
          <p:cNvSpPr/>
          <p:nvPr/>
        </p:nvSpPr>
        <p:spPr>
          <a:xfrm>
            <a:off x="7364001" y="4101467"/>
            <a:ext cx="841376" cy="911479"/>
          </a:xfrm>
          <a:custGeom>
            <a:avLst/>
            <a:gdLst/>
            <a:ahLst/>
            <a:cxnLst/>
            <a:rect l="0" t="0" r="0" b="0"/>
            <a:pathLst>
              <a:path w="841376" h="911479">
                <a:moveTo>
                  <a:pt x="420751" y="387350"/>
                </a:moveTo>
                <a:lnTo>
                  <a:pt x="778255" y="0"/>
                </a:lnTo>
                <a:lnTo>
                  <a:pt x="841375" y="68326"/>
                </a:lnTo>
                <a:lnTo>
                  <a:pt x="483870" y="455676"/>
                </a:lnTo>
                <a:lnTo>
                  <a:pt x="841375" y="843152"/>
                </a:lnTo>
                <a:lnTo>
                  <a:pt x="778255" y="911478"/>
                </a:lnTo>
                <a:lnTo>
                  <a:pt x="420751" y="524128"/>
                </a:lnTo>
                <a:lnTo>
                  <a:pt x="63246" y="911478"/>
                </a:lnTo>
                <a:lnTo>
                  <a:pt x="0" y="843152"/>
                </a:lnTo>
                <a:lnTo>
                  <a:pt x="357504" y="455676"/>
                </a:lnTo>
                <a:lnTo>
                  <a:pt x="0" y="68326"/>
                </a:lnTo>
                <a:lnTo>
                  <a:pt x="6324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007800" y="4000486"/>
            <a:ext cx="841503" cy="970027"/>
          </a:xfrm>
          <a:custGeom>
            <a:avLst/>
            <a:gdLst/>
            <a:ahLst/>
            <a:cxnLst/>
            <a:rect l="0" t="0" r="0" b="0"/>
            <a:pathLst>
              <a:path w="841503" h="970027">
                <a:moveTo>
                  <a:pt x="420750" y="412243"/>
                </a:moveTo>
                <a:lnTo>
                  <a:pt x="778255" y="0"/>
                </a:lnTo>
                <a:lnTo>
                  <a:pt x="841502" y="72771"/>
                </a:lnTo>
                <a:lnTo>
                  <a:pt x="483997" y="485013"/>
                </a:lnTo>
                <a:lnTo>
                  <a:pt x="841502" y="897256"/>
                </a:lnTo>
                <a:lnTo>
                  <a:pt x="778255" y="970026"/>
                </a:lnTo>
                <a:lnTo>
                  <a:pt x="420750" y="557785"/>
                </a:lnTo>
                <a:lnTo>
                  <a:pt x="63245" y="970026"/>
                </a:lnTo>
                <a:lnTo>
                  <a:pt x="0" y="897256"/>
                </a:lnTo>
                <a:lnTo>
                  <a:pt x="357505" y="485013"/>
                </a:lnTo>
                <a:lnTo>
                  <a:pt x="0" y="72771"/>
                </a:lnTo>
                <a:lnTo>
                  <a:pt x="63245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9" name="TextBox 5"/>
          <p:cNvSpPr txBox="1"/>
          <p:nvPr/>
        </p:nvSpPr>
        <p:spPr>
          <a:xfrm>
            <a:off x="6228184" y="5013176"/>
            <a:ext cx="2703264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1" name="Picture 8" descr="clipboard(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700" y="1052736"/>
            <a:ext cx="2574036" cy="2792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815076" y="5085184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7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(4) 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117283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9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111915"/>
            <a:ext cx="2743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012160" y="5123974"/>
            <a:ext cx="2736304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9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0" name="Picture 8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067540"/>
            <a:ext cx="3004439" cy="3035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(4) 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117283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9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111915"/>
            <a:ext cx="2743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925339" y="4200436"/>
            <a:ext cx="841376" cy="911479"/>
          </a:xfrm>
          <a:custGeom>
            <a:avLst/>
            <a:gdLst/>
            <a:ahLst/>
            <a:cxnLst/>
            <a:rect l="0" t="0" r="0" b="0"/>
            <a:pathLst>
              <a:path w="841376" h="911479">
                <a:moveTo>
                  <a:pt x="420751" y="387350"/>
                </a:moveTo>
                <a:lnTo>
                  <a:pt x="778255" y="0"/>
                </a:lnTo>
                <a:lnTo>
                  <a:pt x="841375" y="68326"/>
                </a:lnTo>
                <a:lnTo>
                  <a:pt x="483870" y="455676"/>
                </a:lnTo>
                <a:lnTo>
                  <a:pt x="841375" y="843152"/>
                </a:lnTo>
                <a:lnTo>
                  <a:pt x="778255" y="911478"/>
                </a:lnTo>
                <a:lnTo>
                  <a:pt x="420751" y="524128"/>
                </a:lnTo>
                <a:lnTo>
                  <a:pt x="63246" y="911478"/>
                </a:lnTo>
                <a:lnTo>
                  <a:pt x="0" y="843152"/>
                </a:lnTo>
                <a:lnTo>
                  <a:pt x="357504" y="455676"/>
                </a:lnTo>
                <a:lnTo>
                  <a:pt x="0" y="68326"/>
                </a:lnTo>
                <a:lnTo>
                  <a:pt x="6324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007800" y="4171163"/>
            <a:ext cx="841503" cy="970027"/>
          </a:xfrm>
          <a:custGeom>
            <a:avLst/>
            <a:gdLst/>
            <a:ahLst/>
            <a:cxnLst/>
            <a:rect l="0" t="0" r="0" b="0"/>
            <a:pathLst>
              <a:path w="841503" h="970027">
                <a:moveTo>
                  <a:pt x="420750" y="412243"/>
                </a:moveTo>
                <a:lnTo>
                  <a:pt x="778255" y="0"/>
                </a:lnTo>
                <a:lnTo>
                  <a:pt x="841502" y="72771"/>
                </a:lnTo>
                <a:lnTo>
                  <a:pt x="483997" y="485013"/>
                </a:lnTo>
                <a:lnTo>
                  <a:pt x="841502" y="897256"/>
                </a:lnTo>
                <a:lnTo>
                  <a:pt x="778255" y="970026"/>
                </a:lnTo>
                <a:lnTo>
                  <a:pt x="420750" y="557785"/>
                </a:lnTo>
                <a:lnTo>
                  <a:pt x="63245" y="970026"/>
                </a:lnTo>
                <a:lnTo>
                  <a:pt x="0" y="897256"/>
                </a:lnTo>
                <a:lnTo>
                  <a:pt x="357505" y="485013"/>
                </a:lnTo>
                <a:lnTo>
                  <a:pt x="0" y="72771"/>
                </a:lnTo>
                <a:lnTo>
                  <a:pt x="63245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9" name="TextBox 5"/>
          <p:cNvSpPr txBox="1"/>
          <p:nvPr/>
        </p:nvSpPr>
        <p:spPr>
          <a:xfrm>
            <a:off x="6084168" y="5123974"/>
            <a:ext cx="2664296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9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0" name="Picture 8" descr="clipboard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067540"/>
            <a:ext cx="3004439" cy="3035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984788" y="5373518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2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(5)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以下哪兩個鐘面的時間較接近呢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2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187623" y="3909560"/>
            <a:ext cx="576065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247481" y="3938833"/>
            <a:ext cx="540543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236296" y="3938833"/>
            <a:ext cx="720080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C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226222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45639"/>
            <a:ext cx="2268539" cy="228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72" y="1556791"/>
            <a:ext cx="226216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5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(5)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以下哪兩個鐘面的時間較接近呢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07036" y="4089511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2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187623" y="3909560"/>
            <a:ext cx="576065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247481" y="3938833"/>
            <a:ext cx="540543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236296" y="3938833"/>
            <a:ext cx="720080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C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7" name="Freeform 2"/>
          <p:cNvSpPr/>
          <p:nvPr/>
        </p:nvSpPr>
        <p:spPr>
          <a:xfrm>
            <a:off x="4044422" y="4089510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226222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45639"/>
            <a:ext cx="2268539" cy="228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72" y="1556791"/>
            <a:ext cx="226216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(5)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以下哪兩個鐘面的時間較接近呢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07036" y="4089511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31642" y="5282058"/>
            <a:ext cx="1436102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684" y="5282058"/>
            <a:ext cx="1613396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時多些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732240" y="5301208"/>
            <a:ext cx="1656184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7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時多些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2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187623" y="3909560"/>
            <a:ext cx="576065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247481" y="3938833"/>
            <a:ext cx="540543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236296" y="3938833"/>
            <a:ext cx="720080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C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7" name="Freeform 2"/>
          <p:cNvSpPr/>
          <p:nvPr/>
        </p:nvSpPr>
        <p:spPr>
          <a:xfrm>
            <a:off x="4044422" y="4089510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226222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45639"/>
            <a:ext cx="2268539" cy="228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72" y="1556791"/>
            <a:ext cx="2262168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(6)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以下哪兩個鐘面的時間較接近呢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2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187623" y="3909560"/>
            <a:ext cx="576065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247481" y="3938833"/>
            <a:ext cx="540543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236296" y="3938833"/>
            <a:ext cx="720080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C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6" y="1530749"/>
            <a:ext cx="2278569" cy="22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0749"/>
            <a:ext cx="2317106" cy="22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556793"/>
            <a:ext cx="227171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1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(6)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以下哪兩個鐘面的時間較接近呢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07036" y="4089511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2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187623" y="3909560"/>
            <a:ext cx="576065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247481" y="3938833"/>
            <a:ext cx="540543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236296" y="3938833"/>
            <a:ext cx="720080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C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7" name="Freeform 2"/>
          <p:cNvSpPr/>
          <p:nvPr/>
        </p:nvSpPr>
        <p:spPr>
          <a:xfrm>
            <a:off x="7123006" y="4061444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6" y="1530749"/>
            <a:ext cx="2278569" cy="22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0749"/>
            <a:ext cx="2317106" cy="22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556793"/>
            <a:ext cx="227171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4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(6)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以下哪兩個鐘面的時間較接近呢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07036" y="4089511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2847" y="5282058"/>
            <a:ext cx="2278568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7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282058"/>
            <a:ext cx="1872208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4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時半多些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6444208" y="5301208"/>
            <a:ext cx="1944216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7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時半多些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2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1187623" y="3909560"/>
            <a:ext cx="576065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4247481" y="3938833"/>
            <a:ext cx="540543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236296" y="3938833"/>
            <a:ext cx="720080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C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7" name="Freeform 2"/>
          <p:cNvSpPr/>
          <p:nvPr/>
        </p:nvSpPr>
        <p:spPr>
          <a:xfrm>
            <a:off x="7123006" y="4061444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6" y="1530749"/>
            <a:ext cx="2278569" cy="22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30749"/>
            <a:ext cx="2317106" cy="229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556793"/>
            <a:ext cx="2271712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SOfficePNG.png"/>
          <p:cNvPicPr>
            <a:picLocks/>
          </p:cNvPicPr>
          <p:nvPr/>
        </p:nvPicPr>
        <p:blipFill rotWithShape="1">
          <a:blip r:embed="rId2" cstate="print"/>
          <a:srcRect l="3342"/>
          <a:stretch/>
        </p:blipFill>
        <p:spPr>
          <a:xfrm>
            <a:off x="179513" y="1412776"/>
            <a:ext cx="8805030" cy="5261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1"/>
          <p:cNvSpPr txBox="1"/>
          <p:nvPr/>
        </p:nvSpPr>
        <p:spPr>
          <a:xfrm>
            <a:off x="266700" y="358109"/>
            <a:ext cx="5169396" cy="144653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8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小組討論</a:t>
            </a:r>
            <a:endParaRPr lang="zh-TW" altLang="en-US" sz="8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13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" descr="clipboard(1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67500"/>
            <a:ext cx="2892044" cy="2906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2"/>
          <p:cNvSpPr txBox="1"/>
          <p:nvPr/>
        </p:nvSpPr>
        <p:spPr>
          <a:xfrm>
            <a:off x="4178300" y="850901"/>
            <a:ext cx="5156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1.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分針指著甚麼數字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216400" y="2730501"/>
            <a:ext cx="5156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2.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時針指著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甚麼位置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4914901" y="1447800"/>
            <a:ext cx="1864487" cy="619126"/>
          </a:xfrm>
          <a:custGeom>
            <a:avLst/>
            <a:gdLst/>
            <a:ahLst/>
            <a:cxnLst/>
            <a:rect l="0" t="0" r="0" b="0"/>
            <a:pathLst>
              <a:path w="1864487" h="619126">
                <a:moveTo>
                  <a:pt x="0" y="0"/>
                </a:moveTo>
                <a:lnTo>
                  <a:pt x="1864486" y="0"/>
                </a:lnTo>
                <a:lnTo>
                  <a:pt x="1864486" y="619125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8" name="TextBox 5"/>
          <p:cNvSpPr txBox="1"/>
          <p:nvPr/>
        </p:nvSpPr>
        <p:spPr>
          <a:xfrm>
            <a:off x="5613400" y="1524000"/>
            <a:ext cx="9144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>
                <a:solidFill>
                  <a:srgbClr val="0000FF"/>
                </a:solidFill>
                <a:latin typeface="標楷體 - 48"/>
              </a:rPr>
              <a:t>6</a:t>
            </a:r>
            <a:endParaRPr lang="zh-TW" altLang="en-US" sz="3600" b="1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4381500" y="3390901"/>
            <a:ext cx="1303784" cy="582167"/>
          </a:xfrm>
          <a:custGeom>
            <a:avLst/>
            <a:gdLst/>
            <a:ahLst/>
            <a:cxnLst/>
            <a:rect l="0" t="0" r="0" b="0"/>
            <a:pathLst>
              <a:path w="1774445" h="582168">
                <a:moveTo>
                  <a:pt x="0" y="0"/>
                </a:moveTo>
                <a:lnTo>
                  <a:pt x="1774444" y="0"/>
                </a:lnTo>
                <a:lnTo>
                  <a:pt x="1774444" y="582167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7"/>
          <p:cNvSpPr txBox="1"/>
          <p:nvPr/>
        </p:nvSpPr>
        <p:spPr>
          <a:xfrm>
            <a:off x="5646012" y="3454400"/>
            <a:ext cx="10414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和</a:t>
            </a:r>
          </a:p>
        </p:txBody>
      </p:sp>
      <p:sp>
        <p:nvSpPr>
          <p:cNvPr id="11" name="Freeform 8"/>
          <p:cNvSpPr/>
          <p:nvPr/>
        </p:nvSpPr>
        <p:spPr>
          <a:xfrm>
            <a:off x="6210280" y="3403602"/>
            <a:ext cx="1198648" cy="582167"/>
          </a:xfrm>
          <a:custGeom>
            <a:avLst/>
            <a:gdLst/>
            <a:ahLst/>
            <a:cxnLst/>
            <a:rect l="0" t="0" r="0" b="0"/>
            <a:pathLst>
              <a:path w="1774444" h="582168">
                <a:moveTo>
                  <a:pt x="0" y="0"/>
                </a:moveTo>
                <a:lnTo>
                  <a:pt x="1774443" y="0"/>
                </a:lnTo>
                <a:lnTo>
                  <a:pt x="1774443" y="582167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0"/>
          <p:cNvSpPr txBox="1"/>
          <p:nvPr/>
        </p:nvSpPr>
        <p:spPr>
          <a:xfrm>
            <a:off x="4757076" y="3383282"/>
            <a:ext cx="10160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  <a:latin typeface="標楷體 - 48"/>
              </a:rPr>
              <a:t>8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21706" y="3358825"/>
            <a:ext cx="734164" cy="646317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  <a:latin typeface="標楷體 - 48"/>
              </a:rPr>
              <a:t>9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3384" y="4818235"/>
            <a:ext cx="1756896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已經過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了</a:t>
            </a:r>
          </a:p>
        </p:txBody>
      </p:sp>
      <p:sp>
        <p:nvSpPr>
          <p:cNvPr id="15" name="Freeform 14"/>
          <p:cNvSpPr/>
          <p:nvPr/>
        </p:nvSpPr>
        <p:spPr>
          <a:xfrm>
            <a:off x="6166712" y="4653136"/>
            <a:ext cx="1242216" cy="582167"/>
          </a:xfrm>
          <a:custGeom>
            <a:avLst/>
            <a:gdLst/>
            <a:ahLst/>
            <a:cxnLst/>
            <a:rect l="0" t="0" r="0" b="0"/>
            <a:pathLst>
              <a:path w="1774444" h="582168">
                <a:moveTo>
                  <a:pt x="0" y="0"/>
                </a:moveTo>
                <a:lnTo>
                  <a:pt x="1774443" y="0"/>
                </a:lnTo>
                <a:lnTo>
                  <a:pt x="1774443" y="582167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30052" y="4653136"/>
            <a:ext cx="10160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  <a:latin typeface="標楷體 - 48"/>
              </a:rPr>
              <a:t>8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1384" y="4805536"/>
            <a:ext cx="965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669136"/>
            <a:ext cx="1524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還未到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85284" y="5516735"/>
            <a:ext cx="1352768" cy="582169"/>
          </a:xfrm>
          <a:custGeom>
            <a:avLst/>
            <a:gdLst/>
            <a:ahLst/>
            <a:cxnLst/>
            <a:rect l="0" t="0" r="0" b="0"/>
            <a:pathLst>
              <a:path w="1774444" h="582169">
                <a:moveTo>
                  <a:pt x="0" y="0"/>
                </a:moveTo>
                <a:lnTo>
                  <a:pt x="1774443" y="0"/>
                </a:lnTo>
                <a:lnTo>
                  <a:pt x="1774443" y="582168"/>
                </a:lnTo>
                <a:lnTo>
                  <a:pt x="0" y="582168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88575" y="5546025"/>
            <a:ext cx="10160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  <a:latin typeface="標楷體 - 48"/>
              </a:rPr>
              <a:t>9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1781" y="5607580"/>
            <a:ext cx="965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81101" y="4273767"/>
            <a:ext cx="1864487" cy="619126"/>
          </a:xfrm>
          <a:custGeom>
            <a:avLst/>
            <a:gdLst/>
            <a:ahLst/>
            <a:cxnLst/>
            <a:rect l="0" t="0" r="0" b="0"/>
            <a:pathLst>
              <a:path w="1864487" h="619126">
                <a:moveTo>
                  <a:pt x="0" y="0"/>
                </a:moveTo>
                <a:lnTo>
                  <a:pt x="1864486" y="0"/>
                </a:lnTo>
                <a:lnTo>
                  <a:pt x="1864486" y="619125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375296" y="4293096"/>
            <a:ext cx="22606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>
                <a:solidFill>
                  <a:srgbClr val="0000FF"/>
                </a:solidFill>
                <a:latin typeface="標楷體 - 48"/>
              </a:rPr>
              <a:t>8</a:t>
            </a:r>
            <a:r>
              <a:rPr lang="zh-TW" altLang="en-US" sz="3600" b="1" dirty="0">
                <a:solidFill>
                  <a:srgbClr val="0000FF"/>
                </a:solidFill>
                <a:latin typeface="標楷體 - 48"/>
              </a:rPr>
              <a:t>時半</a:t>
            </a:r>
          </a:p>
        </p:txBody>
      </p:sp>
      <p:sp>
        <p:nvSpPr>
          <p:cNvPr id="24" name="雲朵形圖說文字 23"/>
          <p:cNvSpPr/>
          <p:nvPr/>
        </p:nvSpPr>
        <p:spPr>
          <a:xfrm>
            <a:off x="3236088" y="4208235"/>
            <a:ext cx="5800408" cy="2310939"/>
          </a:xfrm>
          <a:prstGeom prst="cloudCallout">
            <a:avLst>
              <a:gd name="adj1" fmla="val 47803"/>
              <a:gd name="adj2" fmla="val 57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TextBox 7"/>
          <p:cNvSpPr txBox="1"/>
          <p:nvPr/>
        </p:nvSpPr>
        <p:spPr>
          <a:xfrm>
            <a:off x="7514084" y="3444837"/>
            <a:ext cx="10414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中間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457200" y="260648"/>
            <a:ext cx="2588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重溫 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(1)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06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SOfficePNG.png"/>
          <p:cNvPicPr>
            <a:picLocks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3342"/>
          <a:stretch/>
        </p:blipFill>
        <p:spPr>
          <a:xfrm>
            <a:off x="179513" y="1412776"/>
            <a:ext cx="8805030" cy="5261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1"/>
          <p:cNvSpPr txBox="1"/>
          <p:nvPr/>
        </p:nvSpPr>
        <p:spPr>
          <a:xfrm>
            <a:off x="266700" y="358109"/>
            <a:ext cx="5169396" cy="144653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8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小組討論</a:t>
            </a:r>
            <a:endParaRPr lang="zh-TW" altLang="en-US" sz="8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7652" y="1916832"/>
            <a:ext cx="6120680" cy="707872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四人一組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9552" y="2852936"/>
            <a:ext cx="6120680" cy="707872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每組有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張鐘面卡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5752" y="3789040"/>
            <a:ext cx="7854859" cy="646317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找出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時間接近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個鐘面成為一組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Picture 2" descr="IMG_20170308_110134_1.jpg"/>
          <p:cNvPicPr>
            <a:picLocks/>
          </p:cNvPicPr>
          <p:nvPr/>
        </p:nvPicPr>
        <p:blipFill rotWithShape="1">
          <a:blip r:embed="rId4" cstate="print"/>
          <a:srcRect l="21847" t="3144" r="49181" b="53762"/>
          <a:stretch/>
        </p:blipFill>
        <p:spPr>
          <a:xfrm>
            <a:off x="6632719" y="2711642"/>
            <a:ext cx="1174315" cy="990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2" descr="IMG_20170308_110134_1.jpg"/>
          <p:cNvPicPr>
            <a:picLocks/>
          </p:cNvPicPr>
          <p:nvPr/>
        </p:nvPicPr>
        <p:blipFill rotWithShape="1">
          <a:blip r:embed="rId4" cstate="print"/>
          <a:srcRect l="50819" t="7977" r="20283" b="48162"/>
          <a:stretch/>
        </p:blipFill>
        <p:spPr>
          <a:xfrm>
            <a:off x="6218920" y="1988840"/>
            <a:ext cx="1171305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2" descr="IMG_20170308_110134_1.jpg"/>
          <p:cNvPicPr>
            <a:picLocks/>
          </p:cNvPicPr>
          <p:nvPr/>
        </p:nvPicPr>
        <p:blipFill rotWithShape="1">
          <a:blip r:embed="rId4" cstate="print"/>
          <a:srcRect l="20502" t="45837" r="49181" b="4365"/>
          <a:stretch/>
        </p:blipFill>
        <p:spPr>
          <a:xfrm>
            <a:off x="7390225" y="2280663"/>
            <a:ext cx="1228803" cy="1144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2" descr="IMG_20170308_110134_1.jpg"/>
          <p:cNvPicPr>
            <a:picLocks/>
          </p:cNvPicPr>
          <p:nvPr/>
        </p:nvPicPr>
        <p:blipFill rotWithShape="1">
          <a:blip r:embed="rId4" cstate="print"/>
          <a:srcRect l="49718" t="47005" r="18304" b="2867"/>
          <a:stretch/>
        </p:blipFill>
        <p:spPr>
          <a:xfrm>
            <a:off x="7020272" y="1418071"/>
            <a:ext cx="1296144" cy="1152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"/>
          <p:cNvSpPr txBox="1"/>
          <p:nvPr/>
        </p:nvSpPr>
        <p:spPr>
          <a:xfrm>
            <a:off x="578631" y="4653136"/>
            <a:ext cx="8405912" cy="646317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把同組的鐘面卡放在卡板的同一行上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72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SOfficePNG.png"/>
          <p:cNvPicPr>
            <a:picLocks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3342"/>
          <a:stretch/>
        </p:blipFill>
        <p:spPr>
          <a:xfrm>
            <a:off x="179513" y="1412776"/>
            <a:ext cx="8805030" cy="5261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1"/>
          <p:cNvSpPr txBox="1"/>
          <p:nvPr/>
        </p:nvSpPr>
        <p:spPr>
          <a:xfrm>
            <a:off x="266700" y="358109"/>
            <a:ext cx="5169396" cy="144653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8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小組討論</a:t>
            </a:r>
            <a:endParaRPr lang="zh-TW" altLang="en-US" sz="8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7652" y="1916832"/>
            <a:ext cx="6120680" cy="707872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四人一組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39552" y="2852936"/>
            <a:ext cx="6120680" cy="707872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每組有</a:t>
            </a:r>
            <a:r>
              <a:rPr lang="en-US" altLang="zh-TW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張鐘面卡</a:t>
            </a:r>
            <a:endParaRPr lang="zh-TW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55752" y="3789040"/>
            <a:ext cx="7854859" cy="646317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找出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時間接近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個鐘面成為一組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78631" y="4653136"/>
            <a:ext cx="8405912" cy="646317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把同組的鐘面卡放在卡板的同一行上</a:t>
            </a:r>
            <a:endParaRPr lang="zh-TW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Picture 1" descr="clipboard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87893"/>
            <a:ext cx="2566868" cy="3686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42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SOfficePNG.png"/>
          <p:cNvPicPr>
            <a:picLocks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3342"/>
          <a:stretch/>
        </p:blipFill>
        <p:spPr>
          <a:xfrm>
            <a:off x="179513" y="1412776"/>
            <a:ext cx="8805030" cy="5261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1"/>
          <p:cNvSpPr txBox="1"/>
          <p:nvPr/>
        </p:nvSpPr>
        <p:spPr>
          <a:xfrm>
            <a:off x="266700" y="358109"/>
            <a:ext cx="5169396" cy="144653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88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小組報告</a:t>
            </a:r>
            <a:endParaRPr lang="zh-TW" altLang="en-US" sz="88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4434" y="2289230"/>
            <a:ext cx="8056796" cy="70787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● 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為甚麼</a:t>
            </a:r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這</a:t>
            </a:r>
            <a:r>
              <a:rPr lang="en-US" altLang="zh-TW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個鐘面會成為一組？</a:t>
            </a:r>
          </a:p>
        </p:txBody>
      </p:sp>
    </p:spTree>
    <p:extLst>
      <p:ext uri="{BB962C8B-B14F-4D97-AF65-F5344CB8AC3E}">
        <p14:creationId xmlns:p14="http://schemas.microsoft.com/office/powerpoint/2010/main" val="2871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30200"/>
            <a:ext cx="2946400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zh-TW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總結</a:t>
            </a:r>
            <a:endParaRPr lang="zh-TW" alt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397000"/>
            <a:ext cx="87122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表示接近「時正」或 「時半」的時間，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 - 48"/>
              </a:rPr>
              <a:t>     我們會用甚麼說法去表示？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 - 4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7"/>
            <a:ext cx="1851713" cy="18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3999994" y="4640404"/>
            <a:ext cx="1436102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01" y="2780927"/>
            <a:ext cx="1847807" cy="18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6602452" y="4638470"/>
            <a:ext cx="1641955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 - 36"/>
              </a:rPr>
              <a:t>多些</a:t>
            </a:r>
            <a:endParaRPr lang="zh-TW" altLang="en-US" sz="2800" b="1" dirty="0">
              <a:solidFill>
                <a:srgbClr val="FF0000"/>
              </a:solidFill>
              <a:latin typeface="標楷體 - 36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15" y="2780927"/>
            <a:ext cx="1889993" cy="188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953816" y="4687263"/>
            <a:ext cx="1866648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3823073" y="5786114"/>
            <a:ext cx="1584176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 - 36"/>
              </a:rPr>
              <a:t>大約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8" name="左大括弧 7"/>
          <p:cNvSpPr/>
          <p:nvPr/>
        </p:nvSpPr>
        <p:spPr>
          <a:xfrm rot="16200000">
            <a:off x="4294126" y="1821365"/>
            <a:ext cx="609973" cy="729059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0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88388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重溫 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TextBox 2"/>
          <p:cNvSpPr txBox="1"/>
          <p:nvPr/>
        </p:nvSpPr>
        <p:spPr>
          <a:xfrm>
            <a:off x="4178300" y="850901"/>
            <a:ext cx="5156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1.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分針指著甚麼數字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216400" y="2730501"/>
            <a:ext cx="5156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2.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時針指著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甚麼位置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7" name="Freeform 4"/>
          <p:cNvSpPr/>
          <p:nvPr/>
        </p:nvSpPr>
        <p:spPr>
          <a:xfrm>
            <a:off x="4914901" y="1447800"/>
            <a:ext cx="1864487" cy="619126"/>
          </a:xfrm>
          <a:custGeom>
            <a:avLst/>
            <a:gdLst/>
            <a:ahLst/>
            <a:cxnLst/>
            <a:rect l="0" t="0" r="0" b="0"/>
            <a:pathLst>
              <a:path w="1864487" h="619126">
                <a:moveTo>
                  <a:pt x="0" y="0"/>
                </a:moveTo>
                <a:lnTo>
                  <a:pt x="1864486" y="0"/>
                </a:lnTo>
                <a:lnTo>
                  <a:pt x="1864486" y="619125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8" name="TextBox 5"/>
          <p:cNvSpPr txBox="1"/>
          <p:nvPr/>
        </p:nvSpPr>
        <p:spPr>
          <a:xfrm>
            <a:off x="5613400" y="1524000"/>
            <a:ext cx="9144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>
                <a:solidFill>
                  <a:srgbClr val="0000FF"/>
                </a:solidFill>
                <a:latin typeface="標楷體 - 48"/>
              </a:rPr>
              <a:t>6</a:t>
            </a:r>
            <a:endParaRPr lang="zh-TW" altLang="en-US" sz="3600" b="1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9" name="Freeform 6"/>
          <p:cNvSpPr/>
          <p:nvPr/>
        </p:nvSpPr>
        <p:spPr>
          <a:xfrm>
            <a:off x="4381500" y="3390901"/>
            <a:ext cx="1303784" cy="582167"/>
          </a:xfrm>
          <a:custGeom>
            <a:avLst/>
            <a:gdLst/>
            <a:ahLst/>
            <a:cxnLst/>
            <a:rect l="0" t="0" r="0" b="0"/>
            <a:pathLst>
              <a:path w="1774445" h="582168">
                <a:moveTo>
                  <a:pt x="0" y="0"/>
                </a:moveTo>
                <a:lnTo>
                  <a:pt x="1774444" y="0"/>
                </a:lnTo>
                <a:lnTo>
                  <a:pt x="1774444" y="582167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7"/>
          <p:cNvSpPr txBox="1"/>
          <p:nvPr/>
        </p:nvSpPr>
        <p:spPr>
          <a:xfrm>
            <a:off x="5646012" y="3454400"/>
            <a:ext cx="10414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和</a:t>
            </a:r>
          </a:p>
        </p:txBody>
      </p:sp>
      <p:sp>
        <p:nvSpPr>
          <p:cNvPr id="11" name="Freeform 8"/>
          <p:cNvSpPr/>
          <p:nvPr/>
        </p:nvSpPr>
        <p:spPr>
          <a:xfrm>
            <a:off x="6210280" y="3403602"/>
            <a:ext cx="1198648" cy="582167"/>
          </a:xfrm>
          <a:custGeom>
            <a:avLst/>
            <a:gdLst/>
            <a:ahLst/>
            <a:cxnLst/>
            <a:rect l="0" t="0" r="0" b="0"/>
            <a:pathLst>
              <a:path w="1774444" h="582168">
                <a:moveTo>
                  <a:pt x="0" y="0"/>
                </a:moveTo>
                <a:lnTo>
                  <a:pt x="1774443" y="0"/>
                </a:lnTo>
                <a:lnTo>
                  <a:pt x="1774443" y="582167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0"/>
          <p:cNvSpPr txBox="1"/>
          <p:nvPr/>
        </p:nvSpPr>
        <p:spPr>
          <a:xfrm>
            <a:off x="4757076" y="3383282"/>
            <a:ext cx="10160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12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521706" y="3358825"/>
            <a:ext cx="734164" cy="646317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1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53384" y="4818235"/>
            <a:ext cx="1756896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已經過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了</a:t>
            </a:r>
          </a:p>
        </p:txBody>
      </p:sp>
      <p:sp>
        <p:nvSpPr>
          <p:cNvPr id="15" name="Freeform 14"/>
          <p:cNvSpPr/>
          <p:nvPr/>
        </p:nvSpPr>
        <p:spPr>
          <a:xfrm>
            <a:off x="6166712" y="4653136"/>
            <a:ext cx="1242216" cy="582167"/>
          </a:xfrm>
          <a:custGeom>
            <a:avLst/>
            <a:gdLst/>
            <a:ahLst/>
            <a:cxnLst/>
            <a:rect l="0" t="0" r="0" b="0"/>
            <a:pathLst>
              <a:path w="1774444" h="582168">
                <a:moveTo>
                  <a:pt x="0" y="0"/>
                </a:moveTo>
                <a:lnTo>
                  <a:pt x="1774443" y="0"/>
                </a:lnTo>
                <a:lnTo>
                  <a:pt x="1774443" y="582167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530052" y="4653136"/>
            <a:ext cx="10160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12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01384" y="4805536"/>
            <a:ext cx="965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5669136"/>
            <a:ext cx="1524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還未到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85284" y="5516735"/>
            <a:ext cx="1352768" cy="582169"/>
          </a:xfrm>
          <a:custGeom>
            <a:avLst/>
            <a:gdLst/>
            <a:ahLst/>
            <a:cxnLst/>
            <a:rect l="0" t="0" r="0" b="0"/>
            <a:pathLst>
              <a:path w="1774444" h="582169">
                <a:moveTo>
                  <a:pt x="0" y="0"/>
                </a:moveTo>
                <a:lnTo>
                  <a:pt x="1774443" y="0"/>
                </a:lnTo>
                <a:lnTo>
                  <a:pt x="1774443" y="582168"/>
                </a:lnTo>
                <a:lnTo>
                  <a:pt x="0" y="582168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088575" y="5546025"/>
            <a:ext cx="10160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1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31781" y="5607580"/>
            <a:ext cx="965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181101" y="4273767"/>
            <a:ext cx="1864487" cy="619126"/>
          </a:xfrm>
          <a:custGeom>
            <a:avLst/>
            <a:gdLst/>
            <a:ahLst/>
            <a:cxnLst/>
            <a:rect l="0" t="0" r="0" b="0"/>
            <a:pathLst>
              <a:path w="1864487" h="619126">
                <a:moveTo>
                  <a:pt x="0" y="0"/>
                </a:moveTo>
                <a:lnTo>
                  <a:pt x="1864486" y="0"/>
                </a:lnTo>
                <a:lnTo>
                  <a:pt x="1864486" y="619125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59632" y="4293096"/>
            <a:ext cx="2260600" cy="646317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標楷體 - 48"/>
              </a:rPr>
              <a:t>12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 - 48"/>
              </a:rPr>
              <a:t>時半</a:t>
            </a:r>
            <a:endParaRPr lang="zh-TW" altLang="en-US" sz="3600" b="1" dirty="0">
              <a:solidFill>
                <a:srgbClr val="0000FF"/>
              </a:solidFill>
              <a:latin typeface="標楷體 - 48"/>
            </a:endParaRPr>
          </a:p>
        </p:txBody>
      </p:sp>
      <p:sp>
        <p:nvSpPr>
          <p:cNvPr id="24" name="雲朵形圖說文字 23"/>
          <p:cNvSpPr/>
          <p:nvPr/>
        </p:nvSpPr>
        <p:spPr>
          <a:xfrm>
            <a:off x="3236088" y="4208235"/>
            <a:ext cx="5800408" cy="2310939"/>
          </a:xfrm>
          <a:prstGeom prst="cloudCallout">
            <a:avLst>
              <a:gd name="adj1" fmla="val 47803"/>
              <a:gd name="adj2" fmla="val 57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TextBox 7"/>
          <p:cNvSpPr txBox="1"/>
          <p:nvPr/>
        </p:nvSpPr>
        <p:spPr>
          <a:xfrm>
            <a:off x="7514084" y="3444837"/>
            <a:ext cx="10414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中間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26" name="Picture 20" descr="clipboard(1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012" y="1374107"/>
            <a:ext cx="2927860" cy="281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492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/>
          <p:cNvSpPr txBox="1"/>
          <p:nvPr/>
        </p:nvSpPr>
        <p:spPr>
          <a:xfrm>
            <a:off x="4749800" y="4356101"/>
            <a:ext cx="3810000" cy="92331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zh-TW" altLang="en-US" sz="5400" b="1">
                <a:solidFill>
                  <a:srgbClr val="FF0000"/>
                </a:solidFill>
                <a:latin typeface="標楷體 - 72"/>
              </a:rPr>
              <a:t>考考你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043608" y="1268760"/>
            <a:ext cx="3232164" cy="4659545"/>
            <a:chOff x="1043608" y="1268760"/>
            <a:chExt cx="3232164" cy="4659545"/>
          </a:xfrm>
        </p:grpSpPr>
        <p:pic>
          <p:nvPicPr>
            <p:cNvPr id="5" name="Picture 4" descr="temp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1268760"/>
              <a:ext cx="3232164" cy="465954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手繪多邊形 5"/>
            <p:cNvSpPr/>
            <p:nvPr/>
          </p:nvSpPr>
          <p:spPr>
            <a:xfrm>
              <a:off x="1832352" y="3534668"/>
              <a:ext cx="1798320" cy="1356360"/>
            </a:xfrm>
            <a:custGeom>
              <a:avLst/>
              <a:gdLst>
                <a:gd name="connsiteX0" fmla="*/ 360680 w 1798320"/>
                <a:gd name="connsiteY0" fmla="*/ 55880 h 1356360"/>
                <a:gd name="connsiteX1" fmla="*/ 0 w 1798320"/>
                <a:gd name="connsiteY1" fmla="*/ 0 h 1356360"/>
                <a:gd name="connsiteX2" fmla="*/ 116840 w 1798320"/>
                <a:gd name="connsiteY2" fmla="*/ 345440 h 1356360"/>
                <a:gd name="connsiteX3" fmla="*/ 269240 w 1798320"/>
                <a:gd name="connsiteY3" fmla="*/ 574040 h 1356360"/>
                <a:gd name="connsiteX4" fmla="*/ 487680 w 1798320"/>
                <a:gd name="connsiteY4" fmla="*/ 828040 h 1356360"/>
                <a:gd name="connsiteX5" fmla="*/ 751840 w 1798320"/>
                <a:gd name="connsiteY5" fmla="*/ 1031240 h 1356360"/>
                <a:gd name="connsiteX6" fmla="*/ 1036320 w 1798320"/>
                <a:gd name="connsiteY6" fmla="*/ 1183640 h 1356360"/>
                <a:gd name="connsiteX7" fmla="*/ 1346200 w 1798320"/>
                <a:gd name="connsiteY7" fmla="*/ 1305560 h 1356360"/>
                <a:gd name="connsiteX8" fmla="*/ 1508760 w 1798320"/>
                <a:gd name="connsiteY8" fmla="*/ 1356360 h 1356360"/>
                <a:gd name="connsiteX9" fmla="*/ 1600200 w 1798320"/>
                <a:gd name="connsiteY9" fmla="*/ 1346200 h 1356360"/>
                <a:gd name="connsiteX10" fmla="*/ 1701800 w 1798320"/>
                <a:gd name="connsiteY10" fmla="*/ 1270000 h 1356360"/>
                <a:gd name="connsiteX11" fmla="*/ 1798320 w 1798320"/>
                <a:gd name="connsiteY11" fmla="*/ 1082040 h 1356360"/>
                <a:gd name="connsiteX12" fmla="*/ 1793240 w 1798320"/>
                <a:gd name="connsiteY12" fmla="*/ 985520 h 1356360"/>
                <a:gd name="connsiteX13" fmla="*/ 1722120 w 1798320"/>
                <a:gd name="connsiteY13" fmla="*/ 894080 h 1356360"/>
                <a:gd name="connsiteX14" fmla="*/ 1457960 w 1798320"/>
                <a:gd name="connsiteY14" fmla="*/ 787400 h 1356360"/>
                <a:gd name="connsiteX15" fmla="*/ 1188720 w 1798320"/>
                <a:gd name="connsiteY15" fmla="*/ 624840 h 1356360"/>
                <a:gd name="connsiteX16" fmla="*/ 955040 w 1798320"/>
                <a:gd name="connsiteY16" fmla="*/ 441960 h 1356360"/>
                <a:gd name="connsiteX17" fmla="*/ 777240 w 1798320"/>
                <a:gd name="connsiteY17" fmla="*/ 254000 h 1356360"/>
                <a:gd name="connsiteX18" fmla="*/ 635000 w 1798320"/>
                <a:gd name="connsiteY18" fmla="*/ 208280 h 1356360"/>
                <a:gd name="connsiteX19" fmla="*/ 553720 w 1798320"/>
                <a:gd name="connsiteY19" fmla="*/ 203200 h 1356360"/>
                <a:gd name="connsiteX20" fmla="*/ 467360 w 1798320"/>
                <a:gd name="connsiteY20" fmla="*/ 203200 h 1356360"/>
                <a:gd name="connsiteX21" fmla="*/ 411480 w 1798320"/>
                <a:gd name="connsiteY21" fmla="*/ 228600 h 1356360"/>
                <a:gd name="connsiteX22" fmla="*/ 360680 w 1798320"/>
                <a:gd name="connsiteY22" fmla="*/ 5588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8320" h="1356360">
                  <a:moveTo>
                    <a:pt x="360680" y="55880"/>
                  </a:moveTo>
                  <a:lnTo>
                    <a:pt x="0" y="0"/>
                  </a:lnTo>
                  <a:lnTo>
                    <a:pt x="116840" y="345440"/>
                  </a:lnTo>
                  <a:lnTo>
                    <a:pt x="269240" y="574040"/>
                  </a:lnTo>
                  <a:lnTo>
                    <a:pt x="487680" y="828040"/>
                  </a:lnTo>
                  <a:lnTo>
                    <a:pt x="751840" y="1031240"/>
                  </a:lnTo>
                  <a:lnTo>
                    <a:pt x="1036320" y="1183640"/>
                  </a:lnTo>
                  <a:lnTo>
                    <a:pt x="1346200" y="1305560"/>
                  </a:lnTo>
                  <a:lnTo>
                    <a:pt x="1508760" y="1356360"/>
                  </a:lnTo>
                  <a:lnTo>
                    <a:pt x="1600200" y="1346200"/>
                  </a:lnTo>
                  <a:lnTo>
                    <a:pt x="1701800" y="1270000"/>
                  </a:lnTo>
                  <a:lnTo>
                    <a:pt x="1798320" y="1082040"/>
                  </a:lnTo>
                  <a:lnTo>
                    <a:pt x="1793240" y="985520"/>
                  </a:lnTo>
                  <a:lnTo>
                    <a:pt x="1722120" y="894080"/>
                  </a:lnTo>
                  <a:lnTo>
                    <a:pt x="1457960" y="787400"/>
                  </a:lnTo>
                  <a:lnTo>
                    <a:pt x="1188720" y="624840"/>
                  </a:lnTo>
                  <a:lnTo>
                    <a:pt x="955040" y="441960"/>
                  </a:lnTo>
                  <a:lnTo>
                    <a:pt x="777240" y="254000"/>
                  </a:lnTo>
                  <a:lnTo>
                    <a:pt x="635000" y="208280"/>
                  </a:lnTo>
                  <a:lnTo>
                    <a:pt x="553720" y="203200"/>
                  </a:lnTo>
                  <a:lnTo>
                    <a:pt x="467360" y="203200"/>
                  </a:lnTo>
                  <a:lnTo>
                    <a:pt x="411480" y="228600"/>
                  </a:lnTo>
                  <a:lnTo>
                    <a:pt x="360680" y="55880"/>
                  </a:lnTo>
                  <a:close/>
                </a:path>
              </a:pathLst>
            </a:custGeom>
            <a:solidFill>
              <a:srgbClr val="803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7" name="Picture 4" descr="temp.png"/>
            <p:cNvPicPr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l="61116" t="54043" r="28875" b="37509"/>
            <a:stretch/>
          </p:blipFill>
          <p:spPr>
            <a:xfrm>
              <a:off x="3020531" y="3795260"/>
              <a:ext cx="323490" cy="393664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</p:spTree>
    <p:extLst>
      <p:ext uri="{BB962C8B-B14F-4D97-AF65-F5344CB8AC3E}">
        <p14:creationId xmlns:p14="http://schemas.microsoft.com/office/powerpoint/2010/main" val="27160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>
                <a:solidFill>
                  <a:srgbClr val="0000FF"/>
                </a:solidFill>
                <a:latin typeface="標楷體 - 36"/>
              </a:rPr>
              <a:t>(1) </a:t>
            </a:r>
            <a:r>
              <a:rPr lang="zh-TW" altLang="en-US" sz="2800" b="1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994026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013176"/>
            <a:ext cx="2743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多些</a:t>
            </a:r>
          </a:p>
        </p:txBody>
      </p:sp>
      <p:pic>
        <p:nvPicPr>
          <p:cNvPr id="8" name="Picture 8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069" y="1150785"/>
            <a:ext cx="2735684" cy="2710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5"/>
          <p:cNvSpPr txBox="1"/>
          <p:nvPr/>
        </p:nvSpPr>
        <p:spPr>
          <a:xfrm>
            <a:off x="6584752" y="5013176"/>
            <a:ext cx="2559248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>
                <a:solidFill>
                  <a:srgbClr val="0000FF"/>
                </a:solidFill>
                <a:latin typeface="標楷體 - 36"/>
              </a:rPr>
              <a:t>(1) </a:t>
            </a:r>
            <a:r>
              <a:rPr lang="zh-TW" altLang="en-US" sz="2800" b="1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994026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013176"/>
            <a:ext cx="1944216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多些</a:t>
            </a:r>
          </a:p>
        </p:txBody>
      </p:sp>
      <p:sp>
        <p:nvSpPr>
          <p:cNvPr id="6" name="Freeform 6"/>
          <p:cNvSpPr/>
          <p:nvPr/>
        </p:nvSpPr>
        <p:spPr>
          <a:xfrm>
            <a:off x="7404237" y="4171163"/>
            <a:ext cx="841376" cy="911479"/>
          </a:xfrm>
          <a:custGeom>
            <a:avLst/>
            <a:gdLst/>
            <a:ahLst/>
            <a:cxnLst/>
            <a:rect l="0" t="0" r="0" b="0"/>
            <a:pathLst>
              <a:path w="841376" h="911479">
                <a:moveTo>
                  <a:pt x="420751" y="387350"/>
                </a:moveTo>
                <a:lnTo>
                  <a:pt x="778255" y="0"/>
                </a:lnTo>
                <a:lnTo>
                  <a:pt x="841375" y="68326"/>
                </a:lnTo>
                <a:lnTo>
                  <a:pt x="483870" y="455676"/>
                </a:lnTo>
                <a:lnTo>
                  <a:pt x="841375" y="843152"/>
                </a:lnTo>
                <a:lnTo>
                  <a:pt x="778255" y="911478"/>
                </a:lnTo>
                <a:lnTo>
                  <a:pt x="420751" y="524128"/>
                </a:lnTo>
                <a:lnTo>
                  <a:pt x="63246" y="911478"/>
                </a:lnTo>
                <a:lnTo>
                  <a:pt x="0" y="843152"/>
                </a:lnTo>
                <a:lnTo>
                  <a:pt x="357504" y="455676"/>
                </a:lnTo>
                <a:lnTo>
                  <a:pt x="0" y="68326"/>
                </a:lnTo>
                <a:lnTo>
                  <a:pt x="6324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007800" y="4047906"/>
            <a:ext cx="841503" cy="970027"/>
          </a:xfrm>
          <a:custGeom>
            <a:avLst/>
            <a:gdLst/>
            <a:ahLst/>
            <a:cxnLst/>
            <a:rect l="0" t="0" r="0" b="0"/>
            <a:pathLst>
              <a:path w="841503" h="970027">
                <a:moveTo>
                  <a:pt x="420750" y="412243"/>
                </a:moveTo>
                <a:lnTo>
                  <a:pt x="778255" y="0"/>
                </a:lnTo>
                <a:lnTo>
                  <a:pt x="841502" y="72771"/>
                </a:lnTo>
                <a:lnTo>
                  <a:pt x="483997" y="485013"/>
                </a:lnTo>
                <a:lnTo>
                  <a:pt x="841502" y="897256"/>
                </a:lnTo>
                <a:lnTo>
                  <a:pt x="778255" y="970026"/>
                </a:lnTo>
                <a:lnTo>
                  <a:pt x="420750" y="557785"/>
                </a:lnTo>
                <a:lnTo>
                  <a:pt x="63245" y="970026"/>
                </a:lnTo>
                <a:lnTo>
                  <a:pt x="0" y="897256"/>
                </a:lnTo>
                <a:lnTo>
                  <a:pt x="357505" y="485013"/>
                </a:lnTo>
                <a:lnTo>
                  <a:pt x="0" y="72771"/>
                </a:lnTo>
                <a:lnTo>
                  <a:pt x="63245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8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5069" y="1150785"/>
            <a:ext cx="2735684" cy="2710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5"/>
          <p:cNvSpPr txBox="1"/>
          <p:nvPr/>
        </p:nvSpPr>
        <p:spPr>
          <a:xfrm>
            <a:off x="6584752" y="5013176"/>
            <a:ext cx="2559248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8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132152" y="4684546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(2) 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994026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5013176"/>
            <a:ext cx="2743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多些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584752" y="5013176"/>
            <a:ext cx="2559248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0" name="Picture 7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1" y="1340768"/>
            <a:ext cx="2885694" cy="2544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矩形 10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(2) 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994026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時正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013176"/>
            <a:ext cx="2743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多些</a:t>
            </a:r>
          </a:p>
        </p:txBody>
      </p:sp>
      <p:sp>
        <p:nvSpPr>
          <p:cNvPr id="6" name="Freeform 6"/>
          <p:cNvSpPr/>
          <p:nvPr/>
        </p:nvSpPr>
        <p:spPr>
          <a:xfrm>
            <a:off x="3995936" y="4171162"/>
            <a:ext cx="841376" cy="911479"/>
          </a:xfrm>
          <a:custGeom>
            <a:avLst/>
            <a:gdLst/>
            <a:ahLst/>
            <a:cxnLst/>
            <a:rect l="0" t="0" r="0" b="0"/>
            <a:pathLst>
              <a:path w="841376" h="911479">
                <a:moveTo>
                  <a:pt x="420751" y="387350"/>
                </a:moveTo>
                <a:lnTo>
                  <a:pt x="778255" y="0"/>
                </a:lnTo>
                <a:lnTo>
                  <a:pt x="841375" y="68326"/>
                </a:lnTo>
                <a:lnTo>
                  <a:pt x="483870" y="455676"/>
                </a:lnTo>
                <a:lnTo>
                  <a:pt x="841375" y="843152"/>
                </a:lnTo>
                <a:lnTo>
                  <a:pt x="778255" y="911478"/>
                </a:lnTo>
                <a:lnTo>
                  <a:pt x="420751" y="524128"/>
                </a:lnTo>
                <a:lnTo>
                  <a:pt x="63246" y="911478"/>
                </a:lnTo>
                <a:lnTo>
                  <a:pt x="0" y="843152"/>
                </a:lnTo>
                <a:lnTo>
                  <a:pt x="357504" y="455676"/>
                </a:lnTo>
                <a:lnTo>
                  <a:pt x="0" y="68326"/>
                </a:lnTo>
                <a:lnTo>
                  <a:pt x="6324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7" name="Freeform 7"/>
          <p:cNvSpPr/>
          <p:nvPr/>
        </p:nvSpPr>
        <p:spPr>
          <a:xfrm>
            <a:off x="1007800" y="4047906"/>
            <a:ext cx="841503" cy="970027"/>
          </a:xfrm>
          <a:custGeom>
            <a:avLst/>
            <a:gdLst/>
            <a:ahLst/>
            <a:cxnLst/>
            <a:rect l="0" t="0" r="0" b="0"/>
            <a:pathLst>
              <a:path w="841503" h="970027">
                <a:moveTo>
                  <a:pt x="420750" y="412243"/>
                </a:moveTo>
                <a:lnTo>
                  <a:pt x="778255" y="0"/>
                </a:lnTo>
                <a:lnTo>
                  <a:pt x="841502" y="72771"/>
                </a:lnTo>
                <a:lnTo>
                  <a:pt x="483997" y="485013"/>
                </a:lnTo>
                <a:lnTo>
                  <a:pt x="841502" y="897256"/>
                </a:lnTo>
                <a:lnTo>
                  <a:pt x="778255" y="970026"/>
                </a:lnTo>
                <a:lnTo>
                  <a:pt x="420750" y="557785"/>
                </a:lnTo>
                <a:lnTo>
                  <a:pt x="63245" y="970026"/>
                </a:lnTo>
                <a:lnTo>
                  <a:pt x="0" y="897256"/>
                </a:lnTo>
                <a:lnTo>
                  <a:pt x="357505" y="485013"/>
                </a:lnTo>
                <a:lnTo>
                  <a:pt x="0" y="72771"/>
                </a:lnTo>
                <a:lnTo>
                  <a:pt x="63245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  <p:sp>
        <p:nvSpPr>
          <p:cNvPr id="9" name="TextBox 5"/>
          <p:cNvSpPr txBox="1"/>
          <p:nvPr/>
        </p:nvSpPr>
        <p:spPr>
          <a:xfrm>
            <a:off x="6300192" y="5013176"/>
            <a:ext cx="2390292" cy="52320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6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0" name="Picture 7" descr="clipboard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1" y="1340768"/>
            <a:ext cx="2885694" cy="2544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矩形 10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028384" y="5050256"/>
            <a:ext cx="946660" cy="1180465"/>
          </a:xfrm>
          <a:custGeom>
            <a:avLst/>
            <a:gdLst/>
            <a:ahLst/>
            <a:cxnLst/>
            <a:rect l="0" t="0" r="0" b="0"/>
            <a:pathLst>
              <a:path w="946660" h="1180465">
                <a:moveTo>
                  <a:pt x="946659" y="109981"/>
                </a:moveTo>
                <a:lnTo>
                  <a:pt x="270384" y="1180464"/>
                </a:lnTo>
                <a:lnTo>
                  <a:pt x="0" y="752348"/>
                </a:lnTo>
                <a:lnTo>
                  <a:pt x="69597" y="642365"/>
                </a:lnTo>
                <a:lnTo>
                  <a:pt x="270384" y="960627"/>
                </a:lnTo>
                <a:lnTo>
                  <a:pt x="877062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3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6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358108"/>
            <a:ext cx="7112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(3) 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以下的鐘面時間是多少呢</a:t>
            </a:r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?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760" y="5013176"/>
            <a:ext cx="17780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A. 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013176"/>
            <a:ext cx="2743200" cy="523206"/>
          </a:xfrm>
          <a:prstGeom prst="rect">
            <a:avLst/>
          </a:prstGeom>
          <a:noFill/>
        </p:spPr>
        <p:txBody>
          <a:bodyPr vert="horz" lIns="91427" tIns="45713" rIns="91427" bIns="45713" rtlCol="0">
            <a:spAutoFit/>
          </a:bodyPr>
          <a:lstStyle/>
          <a:p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B. 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時半多</a:t>
            </a:r>
            <a:r>
              <a:rPr lang="zh-TW" altLang="en-US" sz="2800" b="1" dirty="0">
                <a:solidFill>
                  <a:srgbClr val="0000FF"/>
                </a:solidFill>
                <a:latin typeface="標楷體 - 36"/>
              </a:rPr>
              <a:t>些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6228184" y="5013176"/>
            <a:ext cx="2703264" cy="523206"/>
          </a:xfrm>
          <a:prstGeom prst="rect">
            <a:avLst/>
          </a:prstGeom>
          <a:noFill/>
        </p:spPr>
        <p:txBody>
          <a:bodyPr vert="horz" wrap="square" lIns="91427" tIns="45713" rIns="91427" bIns="45713" rtlCol="0">
            <a:sp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標楷體 - 36"/>
              </a:rPr>
              <a:t>C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. 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差一些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 - 36"/>
              </a:rPr>
              <a:t>5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 - 36"/>
              </a:rPr>
              <a:t>時半</a:t>
            </a:r>
            <a:endParaRPr lang="zh-TW" altLang="en-US" sz="2800" b="1" dirty="0">
              <a:solidFill>
                <a:srgbClr val="0000FF"/>
              </a:solidFill>
              <a:latin typeface="標楷體 - 36"/>
            </a:endParaRPr>
          </a:p>
        </p:txBody>
      </p:sp>
      <p:pic>
        <p:nvPicPr>
          <p:cNvPr id="11" name="Picture 8" descr="clipboard(3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7700" y="1052736"/>
            <a:ext cx="2574036" cy="2792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矩形 11"/>
          <p:cNvSpPr/>
          <p:nvPr/>
        </p:nvSpPr>
        <p:spPr>
          <a:xfrm>
            <a:off x="6853215" y="6631171"/>
            <a:ext cx="22846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>
                <a:solidFill>
                  <a:srgbClr val="FF0000"/>
                </a:solidFill>
                <a:hlinkClick r:id="rId3"/>
              </a:rPr>
              <a:t>https://www.geogebra.org/m/me65jvEt</a:t>
            </a:r>
            <a:endParaRPr lang="zh-TW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643</Words>
  <Application>Microsoft Office PowerPoint</Application>
  <PresentationFormat>如螢幕大小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PowerPoint 簡報</vt:lpstr>
      <vt:lpstr>PowerPoint 簡報</vt:lpstr>
      <vt:lpstr>重溫 (2)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FONG, Chong-sun Martin</cp:lastModifiedBy>
  <cp:revision>22</cp:revision>
  <cp:lastPrinted>2017-04-27T02:02:24Z</cp:lastPrinted>
  <dcterms:created xsi:type="dcterms:W3CDTF">2017-03-08T15:46:22Z</dcterms:created>
  <dcterms:modified xsi:type="dcterms:W3CDTF">2018-11-06T08:17:23Z</dcterms:modified>
</cp:coreProperties>
</file>