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57" r:id="rId5"/>
    <p:sldId id="259" r:id="rId6"/>
    <p:sldId id="260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2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21"/>
    <p:restoredTop sz="93665"/>
  </p:normalViewPr>
  <p:slideViewPr>
    <p:cSldViewPr snapToGrid="0" snapToObjects="1">
      <p:cViewPr>
        <p:scale>
          <a:sx n="80" d="100"/>
          <a:sy n="80" d="100"/>
        </p:scale>
        <p:origin x="-58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EF649-7EDF-9248-9D57-E6A540CE5BE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54E47-D6E0-8B49-9AA3-3D63C344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55C6B4A9-1611-4792-9094-5F34BCA07E0B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EB712588-04B1-427B-82EE-E8DB90309F08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2A54C80-263E-416B-A8E0-580EDEADCBDC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lvm.usu.edu/en/nav/frames_asid_152_g_2_t_1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四位數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22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Arial" pitchFamily="34" charset="0"/>
              </a:rPr>
              <a:t>它們有多重？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568716" y="4271704"/>
            <a:ext cx="1983695" cy="1893042"/>
            <a:chOff x="7086601" y="417021"/>
            <a:chExt cx="4724400" cy="4508500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82" name="Rectangle 81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753925" y="4926611"/>
            <a:ext cx="2096305" cy="821207"/>
            <a:chOff x="2977714" y="2969721"/>
            <a:chExt cx="4992595" cy="1955800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87" name="Rectangle 8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8" name="Parallelogram 8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Parallelogram 8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80771" y="4756503"/>
            <a:ext cx="2096305" cy="821207"/>
            <a:chOff x="2977714" y="2969721"/>
            <a:chExt cx="4992595" cy="195580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53" name="Parallelogram 52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Parallelogram 54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57760" y="4588061"/>
            <a:ext cx="2096305" cy="821207"/>
            <a:chOff x="2977714" y="2969721"/>
            <a:chExt cx="4992595" cy="1955800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59" name="Parallelogram 58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Parallelogram 60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70" name="Rectangle 69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2" name="Parallelogram 71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0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22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Arial" pitchFamily="34" charset="0"/>
              </a:rPr>
              <a:t>它們有多重？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753925" y="4926611"/>
            <a:ext cx="2096305" cy="821207"/>
            <a:chOff x="2977714" y="2969721"/>
            <a:chExt cx="4992595" cy="1955800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74" name="Rectangle 73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5" name="Parallelogram 74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Parallelogram 76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180771" y="4756503"/>
            <a:ext cx="2096305" cy="821207"/>
            <a:chOff x="2977714" y="2969721"/>
            <a:chExt cx="4992595" cy="1955800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92" name="Parallelogram 91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Parallelogram 93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557760" y="4588061"/>
            <a:ext cx="2096305" cy="821207"/>
            <a:chOff x="2977714" y="2969721"/>
            <a:chExt cx="4992595" cy="1955800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97" name="Rectangle 9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98" name="Parallelogram 9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Parallelogram 9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22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Arial" pitchFamily="34" charset="0"/>
              </a:rPr>
              <a:t>它們有多重？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909595" y="5001372"/>
            <a:ext cx="776046" cy="734171"/>
            <a:chOff x="1786109" y="3117955"/>
            <a:chExt cx="1848244" cy="1748513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807953" y="5001372"/>
            <a:ext cx="776046" cy="734171"/>
            <a:chOff x="1786109" y="3117955"/>
            <a:chExt cx="1848244" cy="1748513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610058" y="5001372"/>
            <a:ext cx="776046" cy="734171"/>
            <a:chOff x="1786109" y="3117955"/>
            <a:chExt cx="1848244" cy="1748513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5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22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Arial" pitchFamily="34" charset="0"/>
              </a:rPr>
              <a:t>它們有多重？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481454" y="5269944"/>
            <a:ext cx="245295" cy="250628"/>
            <a:chOff x="2612741" y="1200630"/>
            <a:chExt cx="584200" cy="596900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65" name="Rectangle 64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66" name="Parallelogram 65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0" name="Parallelogram 79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29017" y="5269944"/>
            <a:ext cx="245295" cy="250628"/>
            <a:chOff x="2612741" y="1200630"/>
            <a:chExt cx="584200" cy="596900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83" name="Rectangle 82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5" name="Parallelogram 84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52528" y="5269944"/>
            <a:ext cx="245295" cy="250628"/>
            <a:chOff x="2612741" y="1200630"/>
            <a:chExt cx="584200" cy="596900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88" name="Rectangle 87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9" name="Parallelogram 88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90" name="Parallelogram 89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3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555" y="1930399"/>
            <a:ext cx="6386226" cy="45401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25" y="1479029"/>
            <a:ext cx="8596668" cy="902741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nlvm.usu.edu/en/nav/frames_asid_152_g_2_t_1.html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96559" cy="869429"/>
          </a:xfrm>
        </p:spPr>
        <p:txBody>
          <a:bodyPr/>
          <a:lstStyle/>
          <a:p>
            <a:r>
              <a:rPr lang="zh-TW" altLang="en-US" dirty="0" smtClean="0"/>
              <a:t>四位數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這裏有多少數粒？一起數數看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60" y="3045921"/>
            <a:ext cx="584200" cy="596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8563" y="2103440"/>
            <a:ext cx="139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這裏有多少數粒？一起數數看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60" y="3045921"/>
            <a:ext cx="584200" cy="59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60" y="3195615"/>
            <a:ext cx="5842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60" y="3341795"/>
            <a:ext cx="584200" cy="596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60" y="3494195"/>
            <a:ext cx="584200" cy="596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60" y="3641977"/>
            <a:ext cx="584200" cy="596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460" y="3789759"/>
            <a:ext cx="584200" cy="5969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60" y="3937541"/>
            <a:ext cx="584200" cy="596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260" y="4089941"/>
            <a:ext cx="584200" cy="596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60" y="4237723"/>
            <a:ext cx="584200" cy="5969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60" y="4385505"/>
            <a:ext cx="584200" cy="5969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88563" y="2103440"/>
            <a:ext cx="139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1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48" y="2970970"/>
            <a:ext cx="1981200" cy="187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165" y="2970970"/>
            <a:ext cx="1981200" cy="18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52" y="2970970"/>
            <a:ext cx="1981200" cy="18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519" y="2970970"/>
            <a:ext cx="1981200" cy="1879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16" y="2970970"/>
            <a:ext cx="1981200" cy="187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22" y="2970970"/>
            <a:ext cx="1981200" cy="1879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28" y="2970970"/>
            <a:ext cx="1981200" cy="1879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325" y="2970970"/>
            <a:ext cx="1981200" cy="1879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22" y="2970970"/>
            <a:ext cx="1981200" cy="187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這裏有多少數粒？</a:t>
            </a:r>
            <a:r>
              <a:rPr lang="zh-TW" altLang="en-US" dirty="0"/>
              <a:t>一起數數看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729" y="2970970"/>
            <a:ext cx="1981200" cy="1879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408217" y="2103440"/>
            <a:ext cx="2123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4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這裏有多少數粒？</a:t>
            </a:r>
            <a:r>
              <a:rPr lang="zh-TW" altLang="en-US" dirty="0"/>
              <a:t>一起數數看</a:t>
            </a:r>
            <a:endParaRPr 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861484" y="1123433"/>
            <a:ext cx="7585075" cy="5403070"/>
            <a:chOff x="385234" y="361433"/>
            <a:chExt cx="7585075" cy="540307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9317" y="3045921"/>
              <a:ext cx="1981200" cy="1879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34" y="3045921"/>
              <a:ext cx="584200" cy="5969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684908"/>
              <a:ext cx="4762500" cy="19558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400095"/>
              <a:ext cx="4762500" cy="1955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115282"/>
              <a:ext cx="4762500" cy="1955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815479"/>
              <a:ext cx="4762500" cy="1955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515675"/>
              <a:ext cx="4762500" cy="1955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230862"/>
              <a:ext cx="4762500" cy="1955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946049"/>
              <a:ext cx="4762500" cy="1955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661236"/>
              <a:ext cx="4762500" cy="19558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361433"/>
              <a:ext cx="4762500" cy="19558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975668" y="4995062"/>
              <a:ext cx="21231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Arial" pitchFamily="34" charset="0"/>
                </a:rPr>
                <a:t>1000</a:t>
              </a:r>
              <a:r>
                <a:rPr lang="zh-TW" altLang="en-US" sz="4400" dirty="0" smtClean="0">
                  <a:latin typeface="Arial" pitchFamily="34" charset="0"/>
                </a:rPr>
                <a:t>粒</a:t>
              </a:r>
              <a:endParaRPr lang="en-US" sz="44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0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417021"/>
            <a:ext cx="4724400" cy="450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四位數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17" y="3045921"/>
            <a:ext cx="19812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09" y="2969721"/>
            <a:ext cx="4762500" cy="195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r>
              <a:rPr lang="zh-TW" altLang="en-US" sz="4400" dirty="0" smtClean="0">
                <a:latin typeface="Arial" pitchFamily="34" charset="0"/>
              </a:rPr>
              <a:t>粒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417021"/>
            <a:ext cx="4724400" cy="450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17" y="3045921"/>
            <a:ext cx="19812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09" y="2969721"/>
            <a:ext cx="4762500" cy="195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3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086601" y="417021"/>
            <a:ext cx="4724400" cy="4508500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7714" y="2969721"/>
            <a:ext cx="4992595" cy="1955800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2113" y="3045921"/>
            <a:ext cx="584200" cy="596900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786109" y="3117955"/>
            <a:ext cx="1848244" cy="1748513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r>
              <a:rPr lang="zh-TW" altLang="en-US" sz="4400" dirty="0" smtClean="0">
                <a:latin typeface="Arial" pitchFamily="34" charset="0"/>
              </a:rPr>
              <a:t>克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zh-TW" altLang="en-US" sz="2800" dirty="0" smtClean="0">
                <a:latin typeface="Arial" pitchFamily="34" charset="0"/>
              </a:rPr>
              <a:t>克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228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Arial" pitchFamily="34" charset="0"/>
              </a:rPr>
              <a:t>它們有多重？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982449" y="4801828"/>
            <a:ext cx="2096305" cy="821207"/>
            <a:chOff x="2977714" y="2969721"/>
            <a:chExt cx="4992595" cy="195580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38" name="Parallelogram 3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Parallelogram 40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67537" y="4766219"/>
            <a:ext cx="776046" cy="734171"/>
            <a:chOff x="1786109" y="3117955"/>
            <a:chExt cx="1848244" cy="1748513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414339" y="4626407"/>
            <a:ext cx="2096305" cy="821207"/>
            <a:chOff x="2977714" y="2969721"/>
            <a:chExt cx="4992595" cy="1955800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61" name="Parallelogram 60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Parallelogram 62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975593" y="4457225"/>
            <a:ext cx="2096305" cy="821207"/>
            <a:chOff x="2977714" y="2969721"/>
            <a:chExt cx="4992595" cy="195580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67" name="Parallelogram 66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Parallelogram 68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823538" y="4766219"/>
            <a:ext cx="776046" cy="734171"/>
            <a:chOff x="1786109" y="3117955"/>
            <a:chExt cx="1848244" cy="1748513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82" name="Rectangle 81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9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599</TotalTime>
  <Words>144</Words>
  <Application>Microsoft Office PowerPoint</Application>
  <PresentationFormat>自訂</PresentationFormat>
  <Paragraphs>56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Facet</vt:lpstr>
      <vt:lpstr>四位數</vt:lpstr>
      <vt:lpstr>這裏有多少數粒？一起數數看</vt:lpstr>
      <vt:lpstr>這裏有多少數粒？一起數數看</vt:lpstr>
      <vt:lpstr>這裏有多少數粒？一起數數看</vt:lpstr>
      <vt:lpstr>這裏有多少數粒？一起數數看</vt:lpstr>
      <vt:lpstr>四位數</vt:lpstr>
      <vt:lpstr>重量</vt:lpstr>
      <vt:lpstr>重量</vt:lpstr>
      <vt:lpstr>重量</vt:lpstr>
      <vt:lpstr>重量</vt:lpstr>
      <vt:lpstr>重量</vt:lpstr>
      <vt:lpstr>重量</vt:lpstr>
      <vt:lpstr>重量</vt:lpstr>
      <vt:lpstr>四位數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</dc:title>
  <dc:creator>Microsoft Office User</dc:creator>
  <cp:lastModifiedBy>FONG, Chong-sun Martin</cp:lastModifiedBy>
  <cp:revision>411</cp:revision>
  <cp:lastPrinted>2017-07-07T02:59:31Z</cp:lastPrinted>
  <dcterms:created xsi:type="dcterms:W3CDTF">2017-04-20T15:55:51Z</dcterms:created>
  <dcterms:modified xsi:type="dcterms:W3CDTF">2017-10-24T08:55:34Z</dcterms:modified>
</cp:coreProperties>
</file>