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3"/>
    <p:restoredTop sz="94705"/>
  </p:normalViewPr>
  <p:slideViewPr>
    <p:cSldViewPr snapToGrid="0" snapToObjects="1">
      <p:cViewPr>
        <p:scale>
          <a:sx n="92" d="100"/>
          <a:sy n="92" d="100"/>
        </p:scale>
        <p:origin x="-44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4897-94B8-A346-A479-43106138784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5D2D-D2D8-7446-B974-F0214903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0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5C5-0499-421E-A07D-634D71D712E6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026B-B917-47A4-8912-F058A665B6A7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E350-6AE7-4DC8-A79A-890D462D7800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09B-8ED1-4195-A9FA-F6E8A536202A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A134-F2DE-4D38-968E-A56BB9E7C6AB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992E-FAF7-4051-A6A0-A970DE5F1B86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9E45-23D3-4B4C-A3C9-0B465E9D6F3F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783-19AF-462C-A4FB-BF464CDC90B4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A062-D6B4-426E-8D5C-58B0F28AC4AE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A811-2863-40CB-B98D-4F9CA8C14CB3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D169-92EF-4C56-929F-39CD5A74004D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52F-6C25-446B-9C91-8A7854A41E34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F19F-9AFA-48C0-B395-179480EFE6F0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FD24-EB37-4B98-AF2B-2A2C592882BB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3AD-7B90-4802-84DC-1BBDAD22C5F3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518-426A-4E08-896A-DCCABD5F759B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DE99-AF95-4E24-8A71-DC100EED432F}" type="datetime1">
              <a:rPr lang="en-US" altLang="zh-HK" smtClean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B25AA-F8BB-6643-8D24-5E355A438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不同容量的例子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AAE30F-7F6F-0047-81A5-F35A78C70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C7F4C-8C9D-C44C-8024-A9BDC17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估計以下容器的容量：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13mL</a:t>
            </a:r>
            <a:r>
              <a:rPr lang="en-US" dirty="0"/>
              <a:t>, 100mL, 250mL, 330mL, 1000mL</a:t>
            </a:r>
          </a:p>
        </p:txBody>
      </p:sp>
      <p:pic>
        <p:nvPicPr>
          <p:cNvPr id="5" name="Picture 15" descr="C:\Documents and Settings\aukwokhang\桌面\capacity\renew\IMG_0731a.jpg">
            <a:extLst>
              <a:ext uri="{FF2B5EF4-FFF2-40B4-BE49-F238E27FC236}">
                <a16:creationId xmlns="" xmlns:a16="http://schemas.microsoft.com/office/drawing/2014/main" id="{DE5929AB-24B7-1D44-B8B7-798BA5CF4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9" t="43137" b="3022"/>
          <a:stretch/>
        </p:blipFill>
        <p:spPr bwMode="auto">
          <a:xfrm>
            <a:off x="5875907" y="2697853"/>
            <a:ext cx="1447239" cy="21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Documents and Settings\aukwokhang\桌面\capacity\renew\IMG_0733a.jpg">
            <a:extLst>
              <a:ext uri="{FF2B5EF4-FFF2-40B4-BE49-F238E27FC236}">
                <a16:creationId xmlns="" xmlns:a16="http://schemas.microsoft.com/office/drawing/2014/main" id="{1C12123C-9ACF-6E43-9EC3-31C47CE39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4" t="12043" r="1998"/>
          <a:stretch/>
        </p:blipFill>
        <p:spPr bwMode="auto">
          <a:xfrm>
            <a:off x="3844451" y="2488174"/>
            <a:ext cx="1936377" cy="334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4CE8A4-B292-C749-B638-1D83FAB8F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8" t="37010" r="21620"/>
          <a:stretch/>
        </p:blipFill>
        <p:spPr>
          <a:xfrm rot="5400000">
            <a:off x="8924767" y="3126945"/>
            <a:ext cx="2541936" cy="1683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2863EE-FFB9-AE45-97CE-36D7E7E8E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225" y="2565997"/>
            <a:ext cx="1231900" cy="23749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781229" y="1790225"/>
            <a:ext cx="1851433" cy="4743579"/>
            <a:chOff x="1781229" y="1790225"/>
            <a:chExt cx="1851433" cy="4743579"/>
          </a:xfrm>
        </p:grpSpPr>
        <p:pic>
          <p:nvPicPr>
            <p:cNvPr id="4" name="Picture 21" descr="C:\Documents and Settings\aukwokhang\桌面\capacity\renew\IMG_1024a.jpg">
              <a:extLst>
                <a:ext uri="{FF2B5EF4-FFF2-40B4-BE49-F238E27FC236}">
                  <a16:creationId xmlns="" xmlns:a16="http://schemas.microsoft.com/office/drawing/2014/main" id="{A70D3DBF-8AD1-2647-BBCC-463807885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229" y="1790225"/>
              <a:ext cx="1851433" cy="474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C:\Documents and Settings\aukwokhang\桌面\capacity\renew\IMG_1024a.jpg">
              <a:extLst>
                <a:ext uri="{FF2B5EF4-FFF2-40B4-BE49-F238E27FC236}">
                  <a16:creationId xmlns="" xmlns:a16="http://schemas.microsoft.com/office/drawing/2014/main" id="{A70D3DBF-8AD1-2647-BBCC-463807885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4" t="55430" r="25742" b="32654"/>
            <a:stretch/>
          </p:blipFill>
          <p:spPr bwMode="auto">
            <a:xfrm>
              <a:off x="2369126" y="4422370"/>
              <a:ext cx="789709" cy="56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2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63067-8631-5443-B81C-D9A1DCF8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估計以下容器的容量：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 smtClean="0"/>
              <a:t>2L</a:t>
            </a:r>
            <a:r>
              <a:rPr lang="en-US" dirty="0"/>
              <a:t>, 18L, </a:t>
            </a:r>
            <a:r>
              <a:rPr lang="en-US" dirty="0" smtClean="0"/>
              <a:t>100L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A7FE79-8DC9-C444-AA22-DE181A93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84" y="2180478"/>
            <a:ext cx="4796118" cy="3597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37B99E-9C06-AC47-88C3-3E7CDC8F7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66" r="31256" b="13653"/>
          <a:stretch/>
        </p:blipFill>
        <p:spPr>
          <a:xfrm>
            <a:off x="9412941" y="1894727"/>
            <a:ext cx="1694329" cy="38828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68E7B22-0D1A-5245-B45C-DDCD3A759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3234" y="2121647"/>
            <a:ext cx="1168400" cy="342900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EB65E-96C9-094B-A869-B3E5C0AF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估計以下容器的容量：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 smtClean="0"/>
              <a:t>1,000L</a:t>
            </a:r>
            <a:r>
              <a:rPr lang="zh-TW" altLang="en-US" dirty="0" smtClean="0"/>
              <a:t> 及</a:t>
            </a:r>
            <a:r>
              <a:rPr lang="en-US" dirty="0" smtClean="0"/>
              <a:t> 10,000L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664EA79-B0EA-2148-BB2C-D6082F81B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979" y="2136329"/>
            <a:ext cx="5667375" cy="377825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969BFA-A007-AA40-917A-5019998A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0" y="2371132"/>
            <a:ext cx="4889500" cy="32512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90EB4-53CB-534D-9D2D-4E8FA1E1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估計以下容器的容量：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 smtClean="0"/>
              <a:t>1mL </a:t>
            </a:r>
            <a:r>
              <a:rPr lang="zh-TW" altLang="en-US" dirty="0" smtClean="0"/>
              <a:t>及</a:t>
            </a:r>
            <a:r>
              <a:rPr lang="en-US" dirty="0" smtClean="0"/>
              <a:t> 5mL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60E56B1-C403-1641-B4FD-DF2B00DB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682" y="2053291"/>
            <a:ext cx="2463800" cy="32893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38BC9D-7396-A946-8A8D-5497C19C2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1" b="5882"/>
          <a:stretch/>
        </p:blipFill>
        <p:spPr>
          <a:xfrm>
            <a:off x="6386195" y="1452282"/>
            <a:ext cx="3098319" cy="477370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07B0D-A21B-A04F-AF72-141F57EF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標準泳池 </a:t>
            </a:r>
            <a:r>
              <a:rPr lang="en-US" altLang="zh-Hant" dirty="0"/>
              <a:t>(50</a:t>
            </a:r>
            <a:r>
              <a:rPr lang="zh-Hant" altLang="en-US" dirty="0"/>
              <a:t>米長</a:t>
            </a:r>
            <a:r>
              <a:rPr lang="en-US" altLang="zh-Hant" dirty="0"/>
              <a:t>, 2</a:t>
            </a:r>
            <a:r>
              <a:rPr lang="zh-Hant" altLang="en-US" dirty="0"/>
              <a:t>米深</a:t>
            </a:r>
            <a:r>
              <a:rPr lang="en-US" altLang="zh-Hant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26D446-1C52-0A4E-BB50-ED42CF5B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120640"/>
            <a:ext cx="8915400" cy="1105593"/>
          </a:xfrm>
        </p:spPr>
        <p:txBody>
          <a:bodyPr>
            <a:normAutofit fontScale="70000" lnSpcReduction="20000"/>
          </a:bodyPr>
          <a:lstStyle/>
          <a:p>
            <a:r>
              <a:rPr lang="en-HK" sz="5400" dirty="0" smtClean="0"/>
              <a:t>2,500,000 L</a:t>
            </a:r>
            <a:r>
              <a:rPr lang="en-HK" sz="5400" dirty="0"/>
              <a:t/>
            </a:r>
            <a:br>
              <a:rPr lang="en-HK" sz="5400" dirty="0"/>
            </a:br>
            <a:r>
              <a:rPr lang="en-HK" sz="5400" dirty="0"/>
              <a:t> (</a:t>
            </a:r>
            <a:r>
              <a:rPr lang="en-HK" sz="5400" dirty="0" smtClean="0"/>
              <a:t>2</a:t>
            </a:r>
            <a:r>
              <a:rPr lang="en-US" altLang="zh-Hant" sz="5400" dirty="0" smtClean="0"/>
              <a:t>50</a:t>
            </a:r>
            <a:r>
              <a:rPr lang="zh-Hant" altLang="en-US" sz="5400" dirty="0" smtClean="0"/>
              <a:t>萬 </a:t>
            </a:r>
            <a:r>
              <a:rPr lang="en-HK" altLang="zh-HK" sz="5400" dirty="0" smtClean="0"/>
              <a:t>L</a:t>
            </a:r>
            <a:r>
              <a:rPr lang="en-US" altLang="zh-Hant" sz="5400" dirty="0" smtClean="0"/>
              <a:t>)</a:t>
            </a:r>
            <a:endParaRPr lang="en-HK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19" y="1287780"/>
            <a:ext cx="5522976" cy="370332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完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410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957</TotalTime>
  <Words>50</Words>
  <Application>Microsoft Office PowerPoint</Application>
  <PresentationFormat>自訂</PresentationFormat>
  <Paragraphs>15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Wisp</vt:lpstr>
      <vt:lpstr>不同容量的例子</vt:lpstr>
      <vt:lpstr>估計以下容器的容量： 13mL, 100mL, 250mL, 330mL, 1000mL</vt:lpstr>
      <vt:lpstr>估計以下容器的容量： 2L, 18L, 100L</vt:lpstr>
      <vt:lpstr>估計以下容器的容量： 1,000L 及 10,000L</vt:lpstr>
      <vt:lpstr>估計以下容器的容量： 1mL 及 5mL</vt:lpstr>
      <vt:lpstr>標準泳池 (50米長, 2米深)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FONG, Chong-sun Martin</cp:lastModifiedBy>
  <cp:revision>371</cp:revision>
  <cp:lastPrinted>2018-02-27T03:59:26Z</cp:lastPrinted>
  <dcterms:created xsi:type="dcterms:W3CDTF">2018-02-01T09:15:44Z</dcterms:created>
  <dcterms:modified xsi:type="dcterms:W3CDTF">2018-08-07T08:11:55Z</dcterms:modified>
</cp:coreProperties>
</file>