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94" r:id="rId4"/>
    <p:sldId id="295" r:id="rId5"/>
    <p:sldId id="280" r:id="rId6"/>
    <p:sldId id="277" r:id="rId7"/>
    <p:sldId id="283" r:id="rId8"/>
    <p:sldId id="296" r:id="rId9"/>
    <p:sldId id="282" r:id="rId10"/>
    <p:sldId id="297" r:id="rId11"/>
    <p:sldId id="279" r:id="rId12"/>
    <p:sldId id="281" r:id="rId13"/>
    <p:sldId id="298" r:id="rId14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1"/>
    <p:restoredTop sz="94705"/>
  </p:normalViewPr>
  <p:slideViewPr>
    <p:cSldViewPr snapToGrid="0" snapToObjects="1">
      <p:cViewPr>
        <p:scale>
          <a:sx n="92" d="100"/>
          <a:sy n="92" d="100"/>
        </p:scale>
        <p:origin x="-456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8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D4897-94B8-A346-A479-431061387842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5D2D-D2D8-7446-B974-F0214903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0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822B-2497-AC4A-9DE7-ABE3D56E5A54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13D0-0AF3-0446-B3CD-DDC6F481996C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2F08-6E23-D44E-89A5-427B69B45766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767-39FB-6B47-B5FE-703756F2E18B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CE5A-6250-CE4A-ACC6-E54768B5C25E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58BC-0A20-D247-A53F-1E8B56C15012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3686-C40F-C548-BA3C-0CAEC08AFFED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4183-E082-ED4F-BD52-E705CF437CEF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EEFD-1373-6242-A205-74A0BD90C12C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CAFBE-3042-EA48-AC03-E50B1E52EE47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6238-71DB-0440-947E-8E7802667940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5687-56E7-4E47-A141-285F3C67653D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E008-A103-8741-BC88-2C63F89F657F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629A-4086-8647-93DE-3AB1B2DC4E0B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7BD6-C974-5C4B-9ACD-C73992B7C406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4611-F270-D34F-BCCF-9A5C44615385}" type="datetime1">
              <a:rPr lang="en-HK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rial (null)"/>
              </a:defRPr>
            </a:lvl1pPr>
          </a:lstStyle>
          <a:p>
            <a:fld id="{C220B3E6-0EF6-CE4C-AA9B-1B46080A8CA8}" type="datetime1">
              <a:rPr lang="en-HK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Arial (null)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 i="0">
                <a:solidFill>
                  <a:srgbClr val="FEFFFF"/>
                </a:solidFill>
                <a:latin typeface="Arial (null)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>
              <a:lumMod val="85000"/>
              <a:lumOff val="1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b="0" i="0" kern="1200">
          <a:solidFill>
            <a:schemeClr val="tx1">
              <a:lumMod val="75000"/>
              <a:lumOff val="2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b="0" i="0" kern="1200">
          <a:solidFill>
            <a:schemeClr val="tx1">
              <a:lumMod val="75000"/>
              <a:lumOff val="2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b="0" i="0" kern="1200">
          <a:solidFill>
            <a:schemeClr val="tx1">
              <a:lumMod val="75000"/>
              <a:lumOff val="2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b="0" i="0" kern="1200">
          <a:solidFill>
            <a:schemeClr val="tx1">
              <a:lumMod val="75000"/>
              <a:lumOff val="2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b="0" i="0" kern="1200">
          <a:solidFill>
            <a:schemeClr val="tx1">
              <a:lumMod val="75000"/>
              <a:lumOff val="25000"/>
            </a:schemeClr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CB25AA-F8BB-6643-8D24-5E355A438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ant" altLang="en-US" dirty="0"/>
              <a:t>比較容量</a:t>
            </a:r>
            <a:r>
              <a:rPr lang="en-US" altLang="zh-Hant" dirty="0"/>
              <a:t>(2)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AAE30F-7F6F-0047-81A5-F35A78C70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94CEF8-CE68-1849-BE6E-034509E0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31232FB-9671-0941-9141-92BF5A82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進一步思考</a:t>
            </a:r>
            <a:r>
              <a:rPr lang="en-US" altLang="zh-TW" dirty="0" smtClean="0"/>
              <a:t>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325606-E634-4A42-8CBA-4E9E9A6BD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D9CCDD7-31DB-3348-B5B7-BA18C38A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4EF6232-8259-7C40-950E-1EC6F292ABAA}"/>
              </a:ext>
            </a:extLst>
          </p:cNvPr>
          <p:cNvSpPr txBox="1">
            <a:spLocks/>
          </p:cNvSpPr>
          <p:nvPr/>
        </p:nvSpPr>
        <p:spPr>
          <a:xfrm>
            <a:off x="2589212" y="2214672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Hant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38199-78A2-3946-B2A4-F2C5CF4E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>
                <a:latin typeface="+mn-ea"/>
              </a:rPr>
              <a:t>反過來說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913288-F385-F74D-B410-168859187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02" y="3584714"/>
            <a:ext cx="542300" cy="1028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9F59B50-2A7F-A74C-905B-B33FB2980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844" y="3584713"/>
            <a:ext cx="542300" cy="1028979"/>
          </a:xfrm>
          <a:prstGeom prst="rect">
            <a:avLst/>
          </a:prstGeom>
        </p:spPr>
      </p:pic>
      <p:pic>
        <p:nvPicPr>
          <p:cNvPr id="29" name="Content Placeholder 9">
            <a:extLst>
              <a:ext uri="{FF2B5EF4-FFF2-40B4-BE49-F238E27FC236}">
                <a16:creationId xmlns="" xmlns:a16="http://schemas.microsoft.com/office/drawing/2014/main" id="{29CD1748-F3CD-9640-8782-AC2339458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63" y="1721718"/>
            <a:ext cx="2527162" cy="157947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CD6B9D87-E171-8C41-A6FC-3A69D307F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636" y="3584714"/>
            <a:ext cx="542300" cy="10289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91CD2207-9261-3F4F-8E9A-4ED3D9CC1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678" y="3584713"/>
            <a:ext cx="542300" cy="102897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6FD501A0-6104-8D43-AEEA-D1359D973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1471" y="3584714"/>
            <a:ext cx="542300" cy="10289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75DE5787-4729-2A4E-BBCC-3BE3277D8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513" y="3584713"/>
            <a:ext cx="542300" cy="1028979"/>
          </a:xfrm>
          <a:prstGeom prst="rect">
            <a:avLst/>
          </a:prstGeom>
        </p:spPr>
      </p:pic>
      <p:pic>
        <p:nvPicPr>
          <p:cNvPr id="34" name="Content Placeholder 9">
            <a:extLst>
              <a:ext uri="{FF2B5EF4-FFF2-40B4-BE49-F238E27FC236}">
                <a16:creationId xmlns="" xmlns:a16="http://schemas.microsoft.com/office/drawing/2014/main" id="{CBC54634-2AA7-D542-BFBF-12DDD9B44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63" y="1874118"/>
            <a:ext cx="2527162" cy="1579476"/>
          </a:xfrm>
          <a:prstGeom prst="rect">
            <a:avLst/>
          </a:prstGeom>
        </p:spPr>
      </p:pic>
      <p:pic>
        <p:nvPicPr>
          <p:cNvPr id="35" name="Content Placeholder 9">
            <a:extLst>
              <a:ext uri="{FF2B5EF4-FFF2-40B4-BE49-F238E27FC236}">
                <a16:creationId xmlns="" xmlns:a16="http://schemas.microsoft.com/office/drawing/2014/main" id="{30FF099B-B3B6-4248-A90B-0FAD798CC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63" y="2026518"/>
            <a:ext cx="2527162" cy="1579476"/>
          </a:xfrm>
          <a:prstGeom prst="rect">
            <a:avLst/>
          </a:prstGeom>
        </p:spPr>
      </p:pic>
      <p:pic>
        <p:nvPicPr>
          <p:cNvPr id="36" name="Content Placeholder 9">
            <a:extLst>
              <a:ext uri="{FF2B5EF4-FFF2-40B4-BE49-F238E27FC236}">
                <a16:creationId xmlns="" xmlns:a16="http://schemas.microsoft.com/office/drawing/2014/main" id="{0FEDC091-77BE-4549-A027-688CFF652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463" y="2178918"/>
            <a:ext cx="2527162" cy="1579476"/>
          </a:xfrm>
          <a:prstGeom prst="rect">
            <a:avLst/>
          </a:prstGeom>
        </p:spPr>
      </p:pic>
      <p:pic>
        <p:nvPicPr>
          <p:cNvPr id="37" name="Content Placeholder 9">
            <a:extLst>
              <a:ext uri="{FF2B5EF4-FFF2-40B4-BE49-F238E27FC236}">
                <a16:creationId xmlns="" xmlns:a16="http://schemas.microsoft.com/office/drawing/2014/main" id="{E477833F-D982-F64C-8458-3145C2958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863" y="2331318"/>
            <a:ext cx="2527162" cy="1579476"/>
          </a:xfrm>
          <a:prstGeom prst="rect">
            <a:avLst/>
          </a:prstGeom>
        </p:spPr>
      </p:pic>
      <p:pic>
        <p:nvPicPr>
          <p:cNvPr id="38" name="Content Placeholder 9">
            <a:extLst>
              <a:ext uri="{FF2B5EF4-FFF2-40B4-BE49-F238E27FC236}">
                <a16:creationId xmlns="" xmlns:a16="http://schemas.microsoft.com/office/drawing/2014/main" id="{EE617A7B-0A7A-4346-B6C0-47F797703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263" y="2483718"/>
            <a:ext cx="2527162" cy="1579476"/>
          </a:xfrm>
          <a:prstGeom prst="rect">
            <a:avLst/>
          </a:prstGeom>
        </p:spPr>
      </p:pic>
      <p:pic>
        <p:nvPicPr>
          <p:cNvPr id="39" name="Content Placeholder 9">
            <a:extLst>
              <a:ext uri="{FF2B5EF4-FFF2-40B4-BE49-F238E27FC236}">
                <a16:creationId xmlns="" xmlns:a16="http://schemas.microsoft.com/office/drawing/2014/main" id="{579F54A8-EB30-C14C-B8E6-5DAFE2DBC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63" y="2636118"/>
            <a:ext cx="2527162" cy="1579476"/>
          </a:xfrm>
          <a:prstGeom prst="rect">
            <a:avLst/>
          </a:prstGeom>
        </p:spPr>
      </p:pic>
      <p:pic>
        <p:nvPicPr>
          <p:cNvPr id="40" name="Content Placeholder 9">
            <a:extLst>
              <a:ext uri="{FF2B5EF4-FFF2-40B4-BE49-F238E27FC236}">
                <a16:creationId xmlns="" xmlns:a16="http://schemas.microsoft.com/office/drawing/2014/main" id="{FBC9BDCD-242A-904E-A535-8FAABB588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063" y="2788518"/>
            <a:ext cx="2527162" cy="1579476"/>
          </a:xfrm>
          <a:prstGeom prst="rect">
            <a:avLst/>
          </a:prstGeom>
        </p:spPr>
      </p:pic>
      <p:pic>
        <p:nvPicPr>
          <p:cNvPr id="41" name="Content Placeholder 9">
            <a:extLst>
              <a:ext uri="{FF2B5EF4-FFF2-40B4-BE49-F238E27FC236}">
                <a16:creationId xmlns="" xmlns:a16="http://schemas.microsoft.com/office/drawing/2014/main" id="{100C994B-37FF-5042-BCF1-F598F0DD9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463" y="2940918"/>
            <a:ext cx="2527162" cy="1579476"/>
          </a:xfrm>
          <a:prstGeom prst="rect">
            <a:avLst/>
          </a:prstGeom>
        </p:spPr>
      </p:pic>
      <p:pic>
        <p:nvPicPr>
          <p:cNvPr id="42" name="Content Placeholder 9">
            <a:extLst>
              <a:ext uri="{FF2B5EF4-FFF2-40B4-BE49-F238E27FC236}">
                <a16:creationId xmlns="" xmlns:a16="http://schemas.microsoft.com/office/drawing/2014/main" id="{78D51D62-2883-2042-9B6F-8098DD6D9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863" y="3093318"/>
            <a:ext cx="2527162" cy="1579476"/>
          </a:xfrm>
          <a:prstGeom prst="rect">
            <a:avLst/>
          </a:prstGeom>
        </p:spPr>
      </p:pic>
      <p:pic>
        <p:nvPicPr>
          <p:cNvPr id="43" name="Content Placeholder 9">
            <a:extLst>
              <a:ext uri="{FF2B5EF4-FFF2-40B4-BE49-F238E27FC236}">
                <a16:creationId xmlns="" xmlns:a16="http://schemas.microsoft.com/office/drawing/2014/main" id="{0850D2EE-7C60-E141-9486-BD87E4340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263" y="3245718"/>
            <a:ext cx="2527162" cy="1579476"/>
          </a:xfrm>
          <a:prstGeom prst="rect">
            <a:avLst/>
          </a:prstGeom>
        </p:spPr>
      </p:pic>
      <p:pic>
        <p:nvPicPr>
          <p:cNvPr id="44" name="Content Placeholder 9">
            <a:extLst>
              <a:ext uri="{FF2B5EF4-FFF2-40B4-BE49-F238E27FC236}">
                <a16:creationId xmlns="" xmlns:a16="http://schemas.microsoft.com/office/drawing/2014/main" id="{73208584-7D30-604F-8258-792ED63A8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663" y="3398118"/>
            <a:ext cx="2527162" cy="1579476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CFB13C75-B204-EB4F-96BA-AD9ADAAA17A5}"/>
              </a:ext>
            </a:extLst>
          </p:cNvPr>
          <p:cNvSpPr txBox="1">
            <a:spLocks/>
          </p:cNvSpPr>
          <p:nvPr/>
        </p:nvSpPr>
        <p:spPr>
          <a:xfrm>
            <a:off x="5214425" y="1522567"/>
            <a:ext cx="6407304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這裏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已經注滿了的水杯</a:t>
            </a:r>
            <a:endParaRPr lang="en-US" altLang="zh-Hant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最少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用多少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個茶壺的水來注滿的呢？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ADB8978-C09C-F84C-B59A-6F9E005E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4EF6232-8259-7C40-950E-1EC6F292ABAA}"/>
              </a:ext>
            </a:extLst>
          </p:cNvPr>
          <p:cNvSpPr txBox="1">
            <a:spLocks/>
          </p:cNvSpPr>
          <p:nvPr/>
        </p:nvSpPr>
        <p:spPr>
          <a:xfrm>
            <a:off x="2589212" y="2214672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Hant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  <a:p>
            <a:endParaRPr lang="en-US" sz="3200" dirty="0">
              <a:latin typeface="+mn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38199-78A2-3946-B2A4-F2C5CF4E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反過來說</a:t>
            </a:r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3" name="Content Placeholder 9">
            <a:extLst>
              <a:ext uri="{FF2B5EF4-FFF2-40B4-BE49-F238E27FC236}">
                <a16:creationId xmlns="" xmlns:a16="http://schemas.microsoft.com/office/drawing/2014/main" id="{0BC5E5EE-5ABF-004C-B435-273E56C26F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7" r="875"/>
          <a:stretch/>
        </p:blipFill>
        <p:spPr>
          <a:xfrm rot="2748848">
            <a:off x="1679436" y="1757516"/>
            <a:ext cx="2040024" cy="133484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9B6B03A-749E-F745-9D9C-42D94C14C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724" y="3239841"/>
            <a:ext cx="542300" cy="10289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BC82DF9D-DF05-CB44-A88F-E3363767B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766" y="3239840"/>
            <a:ext cx="542300" cy="102897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8FAACEAA-B3F5-CE42-878D-455256575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558" y="3239841"/>
            <a:ext cx="542300" cy="10289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D1128D54-07D2-AC4C-9E14-A81985DDB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600" y="3239840"/>
            <a:ext cx="542300" cy="102897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B8175BA1-3EBB-8C4D-BD1D-044591BBD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393" y="3239841"/>
            <a:ext cx="542300" cy="102897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75F99F72-6F80-2548-975D-57A98C0BB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435" y="3239840"/>
            <a:ext cx="542300" cy="1028979"/>
          </a:xfrm>
          <a:prstGeom prst="rect">
            <a:avLst/>
          </a:prstGeom>
        </p:spPr>
      </p:pic>
      <p:pic>
        <p:nvPicPr>
          <p:cNvPr id="15" name="Content Placeholder 9">
            <a:extLst>
              <a:ext uri="{FF2B5EF4-FFF2-40B4-BE49-F238E27FC236}">
                <a16:creationId xmlns="" xmlns:a16="http://schemas.microsoft.com/office/drawing/2014/main" id="{63887E21-41FB-9747-98DB-9CCDED52C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7" r="875"/>
          <a:stretch/>
        </p:blipFill>
        <p:spPr>
          <a:xfrm rot="2748848">
            <a:off x="3788456" y="1757516"/>
            <a:ext cx="2040024" cy="1334840"/>
          </a:xfrm>
          <a:prstGeom prst="rect">
            <a:avLst/>
          </a:prstGeom>
        </p:spPr>
      </p:pic>
      <p:pic>
        <p:nvPicPr>
          <p:cNvPr id="16" name="Content Placeholder 9">
            <a:extLst>
              <a:ext uri="{FF2B5EF4-FFF2-40B4-BE49-F238E27FC236}">
                <a16:creationId xmlns="" xmlns:a16="http://schemas.microsoft.com/office/drawing/2014/main" id="{383F86C1-A5B4-1B41-8E90-31C266C878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7" r="875"/>
          <a:stretch/>
        </p:blipFill>
        <p:spPr>
          <a:xfrm rot="2748848">
            <a:off x="5749991" y="1757516"/>
            <a:ext cx="2040024" cy="1334840"/>
          </a:xfrm>
          <a:prstGeom prst="rect">
            <a:avLst/>
          </a:prstGeom>
        </p:spPr>
      </p:pic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03380CED-E7E8-EE48-8D3F-F6B8A4FC3267}"/>
              </a:ext>
            </a:extLst>
          </p:cNvPr>
          <p:cNvSpPr/>
          <p:nvPr/>
        </p:nvSpPr>
        <p:spPr>
          <a:xfrm>
            <a:off x="3148135" y="3123590"/>
            <a:ext cx="1954590" cy="12614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8D1927A1-97E0-484C-8DDB-35ED428EA0FD}"/>
              </a:ext>
            </a:extLst>
          </p:cNvPr>
          <p:cNvSpPr/>
          <p:nvPr/>
        </p:nvSpPr>
        <p:spPr>
          <a:xfrm>
            <a:off x="5183413" y="3123590"/>
            <a:ext cx="1954590" cy="12614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="" xmlns:a16="http://schemas.microsoft.com/office/drawing/2014/main" id="{9E61283D-8103-2545-AE6F-6BF4EFCE766E}"/>
              </a:ext>
            </a:extLst>
          </p:cNvPr>
          <p:cNvSpPr/>
          <p:nvPr/>
        </p:nvSpPr>
        <p:spPr>
          <a:xfrm>
            <a:off x="7233439" y="3123590"/>
            <a:ext cx="1954590" cy="12614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C41A10EC-ACCE-BA4B-AF25-003AEA99C6AC}"/>
              </a:ext>
            </a:extLst>
          </p:cNvPr>
          <p:cNvSpPr txBox="1">
            <a:spLocks/>
          </p:cNvSpPr>
          <p:nvPr/>
        </p:nvSpPr>
        <p:spPr>
          <a:xfrm>
            <a:off x="2957055" y="4607905"/>
            <a:ext cx="8419157" cy="21338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因為一個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茶壺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的水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可以注滿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杯</a:t>
            </a:r>
            <a:endParaRPr lang="en-US" altLang="zh-Hant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所以每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杯就需要一個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茶壺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水來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注滿 </a:t>
            </a:r>
            <a:endParaRPr lang="en-US" altLang="zh-HK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6 ÷ 2 = 3,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 即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是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6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杯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需要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3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個茶壺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的水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來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注滿</a:t>
            </a:r>
            <a:endParaRPr lang="en-US" altLang="zh-HK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1CF4477-58D3-9D4F-AE86-D1AC95C0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4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09675 -2.22222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8841 -2.22222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08841 -2.22222E-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完</a:t>
            </a:r>
            <a:endParaRPr lang="zh-HK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1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38199-78A2-3946-B2A4-F2C5CF4E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哪個容器可盛</a:t>
            </a:r>
            <a:r>
              <a:rPr lang="zh-TW" altLang="en-US" dirty="0" smtClean="0"/>
              <a:t>載較多的水</a:t>
            </a:r>
            <a:r>
              <a:rPr lang="zh-TW" altLang="en-US" dirty="0"/>
              <a:t>？</a:t>
            </a:r>
            <a:endParaRPr lang="en-US" dirty="0"/>
          </a:p>
        </p:txBody>
      </p:sp>
      <p:pic>
        <p:nvPicPr>
          <p:cNvPr id="11" name="Content Placeholder 9">
            <a:extLst>
              <a:ext uri="{FF2B5EF4-FFF2-40B4-BE49-F238E27FC236}">
                <a16:creationId xmlns="" xmlns:a16="http://schemas.microsoft.com/office/drawing/2014/main" id="{8D384C90-5390-0A4D-BED9-00F49AA05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530" y="2788730"/>
            <a:ext cx="2527162" cy="1579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2749BD6-6391-8342-BD72-E86FE542D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890167" y="2332668"/>
            <a:ext cx="2197439" cy="208756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BDA236D-D82D-A64B-999B-8FD7188F1644}"/>
              </a:ext>
            </a:extLst>
          </p:cNvPr>
          <p:cNvSpPr/>
          <p:nvPr/>
        </p:nvSpPr>
        <p:spPr>
          <a:xfrm>
            <a:off x="3899541" y="456579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ant" altLang="en-US" sz="2400" dirty="0">
                <a:latin typeface="Arial (null)"/>
              </a:rPr>
              <a:t>茶壺</a:t>
            </a:r>
            <a:endParaRPr lang="en-US" dirty="0">
              <a:latin typeface="Arial (null)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A9DA5A8-C54A-DE4E-9B3C-58B587024E72}"/>
              </a:ext>
            </a:extLst>
          </p:cNvPr>
          <p:cNvSpPr/>
          <p:nvPr/>
        </p:nvSpPr>
        <p:spPr>
          <a:xfrm>
            <a:off x="7826078" y="458909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ant" altLang="en-US" sz="2400" dirty="0">
                <a:latin typeface="Arial (null)"/>
              </a:rPr>
              <a:t>水壺</a:t>
            </a:r>
            <a:endParaRPr lang="en-US" sz="2400" dirty="0">
              <a:latin typeface="Arial (null)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F8978F-9F8E-1F48-88EF-BE255DAB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911012-1288-6B40-8766-D0376910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茶壺的水可以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注滿 </a:t>
            </a:r>
            <a:r>
              <a:rPr lang="en-US" altLang="zh-Hant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水杯</a:t>
            </a:r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4016312-6CB1-E542-BBE6-AFC118777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735" y="2125646"/>
            <a:ext cx="542300" cy="10289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3B97E5-D600-9B43-B64D-9B5B70F6D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654" y="2125646"/>
            <a:ext cx="542300" cy="1028979"/>
          </a:xfrm>
          <a:prstGeom prst="rect">
            <a:avLst/>
          </a:prstGeom>
        </p:spPr>
      </p:pic>
      <p:pic>
        <p:nvPicPr>
          <p:cNvPr id="6" name="Content Placeholder 9">
            <a:extLst>
              <a:ext uri="{FF2B5EF4-FFF2-40B4-BE49-F238E27FC236}">
                <a16:creationId xmlns="" xmlns:a16="http://schemas.microsoft.com/office/drawing/2014/main" id="{CE42F4A1-D88B-E140-80F3-FE214B07F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388" y="1693574"/>
            <a:ext cx="2527162" cy="15794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BF7553A-7D8D-D547-BBAC-B6353C9A77A3}"/>
              </a:ext>
            </a:extLst>
          </p:cNvPr>
          <p:cNvSpPr txBox="1"/>
          <p:nvPr/>
        </p:nvSpPr>
        <p:spPr>
          <a:xfrm>
            <a:off x="5984088" y="2178470"/>
            <a:ext cx="715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+mn-ea"/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103C41B-ED7E-E148-8CFC-0F3F2AD6D939}"/>
              </a:ext>
            </a:extLst>
          </p:cNvPr>
          <p:cNvSpPr txBox="1"/>
          <p:nvPr/>
        </p:nvSpPr>
        <p:spPr>
          <a:xfrm>
            <a:off x="3413359" y="3273050"/>
            <a:ext cx="1339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ant" altLang="en-US" sz="4000" dirty="0">
                <a:latin typeface="微軟正黑體" pitchFamily="34" charset="-120"/>
                <a:ea typeface="微軟正黑體" pitchFamily="34" charset="-120"/>
              </a:rPr>
              <a:t>容量</a:t>
            </a:r>
            <a:endParaRPr 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0EFC477-9952-0F4C-AD6D-EDD7CE27A0B2}"/>
              </a:ext>
            </a:extLst>
          </p:cNvPr>
          <p:cNvSpPr txBox="1"/>
          <p:nvPr/>
        </p:nvSpPr>
        <p:spPr>
          <a:xfrm>
            <a:off x="7336735" y="3273050"/>
            <a:ext cx="1339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ant" altLang="en-US" sz="4000" dirty="0">
                <a:latin typeface="微軟正黑體" pitchFamily="34" charset="-120"/>
                <a:ea typeface="微軟正黑體" pitchFamily="34" charset="-120"/>
              </a:rPr>
              <a:t>容量</a:t>
            </a:r>
            <a:endParaRPr 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78FAE6F-63BD-5541-9FD0-60ED2CFD285D}"/>
              </a:ext>
            </a:extLst>
          </p:cNvPr>
          <p:cNvSpPr/>
          <p:nvPr/>
        </p:nvSpPr>
        <p:spPr>
          <a:xfrm>
            <a:off x="2781929" y="5398203"/>
            <a:ext cx="67120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我們可以說：</a:t>
            </a:r>
            <a:endParaRPr lang="en-HK" altLang="zh-Hant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茶壺的容量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等於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水杯的容量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712E498-26DA-9F4B-8098-5C1E6351C7CE}"/>
              </a:ext>
            </a:extLst>
          </p:cNvPr>
          <p:cNvSpPr/>
          <p:nvPr/>
        </p:nvSpPr>
        <p:spPr>
          <a:xfrm>
            <a:off x="2781928" y="4262308"/>
            <a:ext cx="75328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意思即是：</a:t>
            </a:r>
            <a:endParaRPr lang="en-HK" altLang="zh-Hant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和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水杯可以盛載一樣多的水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F6DCA83A-E605-C24D-85EC-8ABE6197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4EF6232-8259-7C40-950E-1EC6F292ABAA}"/>
              </a:ext>
            </a:extLst>
          </p:cNvPr>
          <p:cNvSpPr txBox="1">
            <a:spLocks/>
          </p:cNvSpPr>
          <p:nvPr/>
        </p:nvSpPr>
        <p:spPr>
          <a:xfrm>
            <a:off x="2589212" y="1909872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茶壺的水可以注滿多少個水杯</a:t>
            </a:r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38199-78A2-3946-B2A4-F2C5CF4E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+mn-ea"/>
              </a:rPr>
              <a:t>1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茶壺的水可以</a:t>
            </a:r>
            <a:r>
              <a:rPr lang="zh-Hant" altLang="en-US" dirty="0" smtClean="0">
                <a:latin typeface="+mn-ea"/>
              </a:rPr>
              <a:t>注滿 </a:t>
            </a:r>
            <a:r>
              <a:rPr lang="en-US" altLang="zh-Hant" dirty="0" smtClean="0">
                <a:latin typeface="+mn-ea"/>
              </a:rPr>
              <a:t>2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水杯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913288-F385-F74D-B410-168859187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106" y="2782956"/>
            <a:ext cx="542300" cy="1028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9F59B50-2A7F-A74C-905B-B33FB2980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622" y="2782955"/>
            <a:ext cx="542300" cy="1028979"/>
          </a:xfrm>
          <a:prstGeom prst="rect">
            <a:avLst/>
          </a:prstGeom>
        </p:spPr>
      </p:pic>
      <p:pic>
        <p:nvPicPr>
          <p:cNvPr id="11" name="Content Placeholder 9">
            <a:extLst>
              <a:ext uri="{FF2B5EF4-FFF2-40B4-BE49-F238E27FC236}">
                <a16:creationId xmlns="" xmlns:a16="http://schemas.microsoft.com/office/drawing/2014/main" id="{8D384C90-5390-0A4D-BED9-00F49AA05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2951">
            <a:off x="3650835" y="1578486"/>
            <a:ext cx="2527162" cy="15794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3F08CF8-D35C-3B4F-BD64-F3F5F0FE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>
            <a:extLst>
              <a:ext uri="{FF2B5EF4-FFF2-40B4-BE49-F238E27FC236}">
                <a16:creationId xmlns="" xmlns:a16="http://schemas.microsoft.com/office/drawing/2014/main" id="{FEDCC6F6-078D-8449-873D-513D82219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578" y="2170152"/>
            <a:ext cx="2527162" cy="15794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913288-F385-F74D-B410-168859187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106" y="2474251"/>
            <a:ext cx="542300" cy="1028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9F59B50-2A7F-A74C-905B-B33FB2980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622" y="2474250"/>
            <a:ext cx="542300" cy="1028979"/>
          </a:xfrm>
          <a:prstGeom prst="rect">
            <a:avLst/>
          </a:prstGeom>
        </p:spPr>
      </p:pic>
      <p:pic>
        <p:nvPicPr>
          <p:cNvPr id="16" name="Content Placeholder 9">
            <a:extLst>
              <a:ext uri="{FF2B5EF4-FFF2-40B4-BE49-F238E27FC236}">
                <a16:creationId xmlns="" xmlns:a16="http://schemas.microsoft.com/office/drawing/2014/main" id="{EE62F563-9A05-1048-880D-59CF300F0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578" y="3720657"/>
            <a:ext cx="2527162" cy="1579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6510ACB5-B726-7848-BFFF-4CE744AB8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106" y="4024756"/>
            <a:ext cx="542300" cy="10289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200CB80-DB2B-6E4F-8208-C5401DF62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622" y="4024755"/>
            <a:ext cx="542300" cy="1028979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="" xmlns:a16="http://schemas.microsoft.com/office/drawing/2014/main" id="{C8B3E875-4CC2-3846-BC67-0473D8C7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+mn-ea"/>
              </a:rPr>
              <a:t>1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茶壺的水可以</a:t>
            </a:r>
            <a:r>
              <a:rPr lang="zh-Hant" altLang="en-US" dirty="0" smtClean="0">
                <a:latin typeface="+mn-ea"/>
              </a:rPr>
              <a:t>注滿 </a:t>
            </a:r>
            <a:r>
              <a:rPr lang="en-US" altLang="zh-Hant" dirty="0" smtClean="0">
                <a:latin typeface="+mn-ea"/>
              </a:rPr>
              <a:t>2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水杯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2004A92B-294C-514D-AE0C-C80C1A7C682F}"/>
              </a:ext>
            </a:extLst>
          </p:cNvPr>
          <p:cNvSpPr txBox="1">
            <a:spLocks/>
          </p:cNvSpPr>
          <p:nvPr/>
        </p:nvSpPr>
        <p:spPr>
          <a:xfrm>
            <a:off x="2589212" y="1552064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茶壺的水可以注滿多少個水杯</a:t>
            </a:r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20964E4-3A2F-BC4B-8BD1-34004E4C8DB7}"/>
              </a:ext>
            </a:extLst>
          </p:cNvPr>
          <p:cNvSpPr/>
          <p:nvPr/>
        </p:nvSpPr>
        <p:spPr>
          <a:xfrm>
            <a:off x="8399288" y="3503229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4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水杯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C055B33-8A78-A047-9C7F-0DD7D8DE2D02}"/>
              </a:ext>
            </a:extLst>
          </p:cNvPr>
          <p:cNvSpPr/>
          <p:nvPr/>
        </p:nvSpPr>
        <p:spPr>
          <a:xfrm>
            <a:off x="2592925" y="5520163"/>
            <a:ext cx="87633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也可以說：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茶壺的容量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等於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4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水杯的容量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B86C716-A7D1-CC4C-87FC-82CBA9B8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D43D50-E736-C04B-8594-728CFAE6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水壺的水可以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注滿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Hant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水杯</a:t>
            </a:r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83D938-94B8-0C44-8141-7CDFBE9B4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49571" flipH="1">
            <a:off x="3003474" y="1207683"/>
            <a:ext cx="2197439" cy="20875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ADE6C15A-856F-8E40-8B5C-936421EAA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745" y="2728628"/>
            <a:ext cx="542300" cy="10289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2FF8E4AA-1C1C-0443-907A-0829B1CBA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5865" y="2728628"/>
            <a:ext cx="542300" cy="102897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57EBA7F2-CDC8-464A-9286-E641E86AE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754" y="2728628"/>
            <a:ext cx="542300" cy="10289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7BB01C2-DD23-934C-AC55-81F76FB66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643" y="2728628"/>
            <a:ext cx="542300" cy="1028979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77DDFF50-B5FB-D04A-A19B-DC64642A77BB}"/>
              </a:ext>
            </a:extLst>
          </p:cNvPr>
          <p:cNvSpPr txBox="1">
            <a:spLocks/>
          </p:cNvSpPr>
          <p:nvPr/>
        </p:nvSpPr>
        <p:spPr>
          <a:xfrm>
            <a:off x="2589212" y="4212935"/>
            <a:ext cx="9602788" cy="2196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水壺的水可以注滿多少個茶壺                        </a:t>
            </a:r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2" name="Content Placeholder 9">
            <a:extLst>
              <a:ext uri="{FF2B5EF4-FFF2-40B4-BE49-F238E27FC236}">
                <a16:creationId xmlns="" xmlns:a16="http://schemas.microsoft.com/office/drawing/2014/main" id="{D9FC16BC-F016-D44A-945E-E73279687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6615" y="3619122"/>
            <a:ext cx="2527162" cy="15794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FEFE8C1-D24F-6D43-A7BC-D8B2B1E3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D43D50-E736-C04B-8594-728CFAE6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dirty="0">
                <a:latin typeface="微軟正黑體" pitchFamily="34" charset="-120"/>
                <a:ea typeface="微軟正黑體" pitchFamily="34" charset="-120"/>
              </a:rPr>
              <a:t>水壺的水可以</a:t>
            </a:r>
            <a:r>
              <a:rPr lang="zh-Hant" altLang="en-US" dirty="0" smtClean="0">
                <a:latin typeface="微軟正黑體" pitchFamily="34" charset="-120"/>
                <a:ea typeface="微軟正黑體" pitchFamily="34" charset="-120"/>
              </a:rPr>
              <a:t>注滿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多少個茶壺？</a:t>
            </a:r>
            <a:endParaRPr lang="en-US" altLang="zh-HK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83D938-94B8-0C44-8141-7CDFBE9B4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360943" y="1361096"/>
            <a:ext cx="2197439" cy="20875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ADE6C15A-856F-8E40-8B5C-936421EAA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649" y="2141870"/>
            <a:ext cx="542300" cy="10289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2FF8E4AA-1C1C-0443-907A-0829B1CBA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691" y="2141869"/>
            <a:ext cx="542300" cy="102897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57EBA7F2-CDC8-464A-9286-E641E86AE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483" y="2141870"/>
            <a:ext cx="542300" cy="10289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7BB01C2-DD23-934C-AC55-81F76FB66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0525" y="2141869"/>
            <a:ext cx="542300" cy="1028979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C0E46C0C-7F9C-7E4E-BE73-40E079D91BF8}"/>
              </a:ext>
            </a:extLst>
          </p:cNvPr>
          <p:cNvSpPr/>
          <p:nvPr/>
        </p:nvSpPr>
        <p:spPr>
          <a:xfrm>
            <a:off x="5041833" y="1926722"/>
            <a:ext cx="2068651" cy="13350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pic>
        <p:nvPicPr>
          <p:cNvPr id="14" name="Content Placeholder 9">
            <a:extLst>
              <a:ext uri="{FF2B5EF4-FFF2-40B4-BE49-F238E27FC236}">
                <a16:creationId xmlns="" xmlns:a16="http://schemas.microsoft.com/office/drawing/2014/main" id="{A1ED8A20-076C-F64D-9790-995D1A1B0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852" y="3261813"/>
            <a:ext cx="2270611" cy="1419132"/>
          </a:xfrm>
          <a:prstGeom prst="rect">
            <a:avLst/>
          </a:prstGeom>
        </p:spPr>
      </p:pic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034EE54C-46D1-5C4D-A035-8A953CFB3161}"/>
              </a:ext>
            </a:extLst>
          </p:cNvPr>
          <p:cNvSpPr/>
          <p:nvPr/>
        </p:nvSpPr>
        <p:spPr>
          <a:xfrm>
            <a:off x="7188085" y="1926722"/>
            <a:ext cx="2068651" cy="133509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pic>
        <p:nvPicPr>
          <p:cNvPr id="16" name="Content Placeholder 9">
            <a:extLst>
              <a:ext uri="{FF2B5EF4-FFF2-40B4-BE49-F238E27FC236}">
                <a16:creationId xmlns="" xmlns:a16="http://schemas.microsoft.com/office/drawing/2014/main" id="{323B7487-8E8B-C747-AFA1-31F0A2BCE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104" y="3261813"/>
            <a:ext cx="2270611" cy="1419132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="" xmlns:a16="http://schemas.microsoft.com/office/drawing/2014/main" id="{5C712CEB-4C50-5443-9DA6-E8C0154C8295}"/>
              </a:ext>
            </a:extLst>
          </p:cNvPr>
          <p:cNvSpPr txBox="1">
            <a:spLocks/>
          </p:cNvSpPr>
          <p:nvPr/>
        </p:nvSpPr>
        <p:spPr>
          <a:xfrm>
            <a:off x="2589212" y="4805476"/>
            <a:ext cx="8915400" cy="1840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dirty="0" smtClean="0">
                <a:latin typeface="+mn-ea"/>
              </a:rPr>
              <a:t>1 </a:t>
            </a:r>
            <a:r>
              <a:rPr lang="zh-TW" altLang="en-US" sz="3200" dirty="0" smtClean="0">
                <a:latin typeface="+mn-ea"/>
              </a:rPr>
              <a:t>個</a:t>
            </a:r>
            <a:r>
              <a:rPr lang="zh-TW" altLang="en-US" sz="3200" dirty="0">
                <a:latin typeface="+mn-ea"/>
              </a:rPr>
              <a:t>水壺可以</a:t>
            </a:r>
            <a:r>
              <a:rPr lang="zh-TW" altLang="en-US" sz="3200" dirty="0" smtClean="0">
                <a:latin typeface="+mn-ea"/>
              </a:rPr>
              <a:t>注滿 </a:t>
            </a:r>
            <a:r>
              <a:rPr lang="en-US" altLang="zh-TW" sz="3200" dirty="0" smtClean="0">
                <a:latin typeface="+mn-ea"/>
              </a:rPr>
              <a:t>4 </a:t>
            </a:r>
            <a:r>
              <a:rPr lang="zh-TW" altLang="en-US" sz="3200" dirty="0" smtClean="0">
                <a:latin typeface="+mn-ea"/>
              </a:rPr>
              <a:t>杯</a:t>
            </a:r>
            <a:r>
              <a:rPr lang="zh-TW" altLang="en-US" sz="3200" dirty="0">
                <a:latin typeface="+mn-ea"/>
              </a:rPr>
              <a:t>水</a:t>
            </a:r>
            <a:endParaRPr lang="en-US" altLang="zh-TW" sz="3200" dirty="0">
              <a:latin typeface="+mn-ea"/>
            </a:endParaRPr>
          </a:p>
          <a:p>
            <a:r>
              <a:rPr lang="zh-Hant" altLang="en-US" sz="3200" dirty="0">
                <a:latin typeface="+mn-ea"/>
              </a:rPr>
              <a:t>同時，</a:t>
            </a:r>
            <a:r>
              <a:rPr lang="en-US" altLang="zh-TW" sz="3200" dirty="0" smtClean="0">
                <a:latin typeface="+mn-ea"/>
              </a:rPr>
              <a:t>4 </a:t>
            </a:r>
            <a:r>
              <a:rPr lang="zh-TW" altLang="en-US" sz="3200" dirty="0" smtClean="0">
                <a:latin typeface="+mn-ea"/>
              </a:rPr>
              <a:t>杯</a:t>
            </a:r>
            <a:r>
              <a:rPr lang="zh-TW" altLang="en-US" sz="3200" dirty="0">
                <a:latin typeface="+mn-ea"/>
              </a:rPr>
              <a:t>水</a:t>
            </a:r>
            <a:r>
              <a:rPr lang="zh-Hant" altLang="en-US" sz="3200" dirty="0">
                <a:latin typeface="+mn-ea"/>
              </a:rPr>
              <a:t>又</a:t>
            </a:r>
            <a:r>
              <a:rPr lang="zh-TW" altLang="en-US" sz="3200" dirty="0">
                <a:latin typeface="+mn-ea"/>
              </a:rPr>
              <a:t>可以</a:t>
            </a:r>
            <a:r>
              <a:rPr lang="zh-Hant" altLang="en-US" sz="3200" dirty="0" smtClean="0">
                <a:latin typeface="+mn-ea"/>
              </a:rPr>
              <a:t>用 </a:t>
            </a:r>
            <a:r>
              <a:rPr lang="en-US" altLang="zh-TW" sz="3200" dirty="0" smtClean="0">
                <a:latin typeface="+mn-ea"/>
              </a:rPr>
              <a:t>2 </a:t>
            </a:r>
            <a:r>
              <a:rPr lang="zh-TW" altLang="en-US" sz="3200" dirty="0" smtClean="0">
                <a:latin typeface="+mn-ea"/>
              </a:rPr>
              <a:t>個</a:t>
            </a:r>
            <a:r>
              <a:rPr lang="zh-TW" altLang="en-US" sz="3200" dirty="0">
                <a:latin typeface="+mn-ea"/>
              </a:rPr>
              <a:t>茶壺</a:t>
            </a:r>
            <a:r>
              <a:rPr lang="zh-Hant" altLang="en-US" sz="3200" dirty="0">
                <a:latin typeface="+mn-ea"/>
              </a:rPr>
              <a:t>來</a:t>
            </a:r>
            <a:r>
              <a:rPr lang="zh-TW" altLang="en-US" sz="3200" dirty="0">
                <a:latin typeface="+mn-ea"/>
              </a:rPr>
              <a:t>注滿</a:t>
            </a:r>
          </a:p>
          <a:p>
            <a:r>
              <a:rPr lang="zh-TW" altLang="en-US" sz="3200" dirty="0" smtClean="0">
                <a:latin typeface="+mn-ea"/>
              </a:rPr>
              <a:t>所以 </a:t>
            </a:r>
            <a:r>
              <a:rPr lang="en-US" altLang="zh-TW" sz="3200" dirty="0" smtClean="0">
                <a:latin typeface="+mn-ea"/>
              </a:rPr>
              <a:t>1 </a:t>
            </a:r>
            <a:r>
              <a:rPr lang="zh-TW" altLang="en-US" sz="3200" dirty="0" smtClean="0">
                <a:latin typeface="+mn-ea"/>
              </a:rPr>
              <a:t>個</a:t>
            </a:r>
            <a:r>
              <a:rPr lang="zh-TW" altLang="en-US" sz="3200" dirty="0">
                <a:latin typeface="+mn-ea"/>
              </a:rPr>
              <a:t>水壺可以</a:t>
            </a:r>
            <a:r>
              <a:rPr lang="zh-TW" altLang="en-US" sz="3200" dirty="0" smtClean="0">
                <a:latin typeface="+mn-ea"/>
              </a:rPr>
              <a:t>注滿 </a:t>
            </a:r>
            <a:r>
              <a:rPr lang="en-US" altLang="zh-TW" sz="3200" dirty="0" smtClean="0">
                <a:latin typeface="+mn-ea"/>
              </a:rPr>
              <a:t>2 </a:t>
            </a:r>
            <a:r>
              <a:rPr lang="zh-TW" altLang="en-US" sz="3200" dirty="0" smtClean="0">
                <a:latin typeface="+mn-ea"/>
              </a:rPr>
              <a:t>個茶壺</a:t>
            </a:r>
            <a:endParaRPr lang="en-US" altLang="zh-TW" sz="3200" dirty="0" smtClean="0">
              <a:latin typeface="+mn-ea"/>
            </a:endParaRPr>
          </a:p>
          <a:p>
            <a:r>
              <a:rPr lang="zh-TW" altLang="en-US" sz="3200" dirty="0" smtClean="0">
                <a:latin typeface="+mn-ea"/>
              </a:rPr>
              <a:t>因此，</a:t>
            </a:r>
            <a:r>
              <a:rPr lang="zh-TW" altLang="en-US" sz="3200" dirty="0">
                <a:latin typeface="+mn-ea"/>
              </a:rPr>
              <a:t>水壺可盛載較多的水</a:t>
            </a:r>
            <a:endParaRPr lang="en-US" altLang="zh-HK" sz="3200" dirty="0">
              <a:latin typeface="+mn-e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A9E9504-8452-1A45-91A3-17618E922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31232FB-9671-0941-9141-92BF5A82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進一步思考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325606-E634-4A42-8CBA-4E9E9A6BD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D9CCDD7-31DB-3348-B5B7-BA18C38A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>
            <a:extLst>
              <a:ext uri="{FF2B5EF4-FFF2-40B4-BE49-F238E27FC236}">
                <a16:creationId xmlns="" xmlns:a16="http://schemas.microsoft.com/office/drawing/2014/main" id="{FEDCC6F6-078D-8449-873D-513D82219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30" y="2170152"/>
            <a:ext cx="2527162" cy="15794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913288-F385-F74D-B410-168859187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658" y="2474251"/>
            <a:ext cx="542300" cy="1028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9F59B50-2A7F-A74C-905B-B33FB2980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174" y="2474250"/>
            <a:ext cx="542300" cy="1028979"/>
          </a:xfrm>
          <a:prstGeom prst="rect">
            <a:avLst/>
          </a:prstGeom>
        </p:spPr>
      </p:pic>
      <p:pic>
        <p:nvPicPr>
          <p:cNvPr id="16" name="Content Placeholder 9">
            <a:extLst>
              <a:ext uri="{FF2B5EF4-FFF2-40B4-BE49-F238E27FC236}">
                <a16:creationId xmlns="" xmlns:a16="http://schemas.microsoft.com/office/drawing/2014/main" id="{EE62F563-9A05-1048-880D-59CF300F0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130" y="3720657"/>
            <a:ext cx="2527162" cy="1579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6510ACB5-B726-7848-BFFF-4CE744AB8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658" y="4024756"/>
            <a:ext cx="542300" cy="10289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200CB80-DB2B-6E4F-8208-C5401DF62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174" y="4024755"/>
            <a:ext cx="542300" cy="1028979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="" xmlns:a16="http://schemas.microsoft.com/office/drawing/2014/main" id="{C8B3E875-4CC2-3846-BC67-0473D8C7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茶壺的水可以</a:t>
            </a:r>
            <a:r>
              <a:rPr lang="zh-Hant" altLang="en-US" dirty="0" smtClean="0">
                <a:latin typeface="+mn-ea"/>
              </a:rPr>
              <a:t>注滿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Hant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Hant" altLang="en-US" dirty="0" smtClean="0">
                <a:latin typeface="+mn-ea"/>
              </a:rPr>
              <a:t>個</a:t>
            </a:r>
            <a:r>
              <a:rPr lang="zh-Hant" altLang="en-US" dirty="0">
                <a:latin typeface="+mn-ea"/>
              </a:rPr>
              <a:t>水杯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2004A92B-294C-514D-AE0C-C80C1A7C682F}"/>
              </a:ext>
            </a:extLst>
          </p:cNvPr>
          <p:cNvSpPr txBox="1">
            <a:spLocks/>
          </p:cNvSpPr>
          <p:nvPr/>
        </p:nvSpPr>
        <p:spPr>
          <a:xfrm>
            <a:off x="2589212" y="1552064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茶壺的水可以注滿多少個水杯</a:t>
            </a:r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5" name="Content Placeholder 9">
            <a:extLst>
              <a:ext uri="{FF2B5EF4-FFF2-40B4-BE49-F238E27FC236}">
                <a16:creationId xmlns="" xmlns:a16="http://schemas.microsoft.com/office/drawing/2014/main" id="{5E24D377-106A-E84E-B6C6-674D41743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984" y="2170152"/>
            <a:ext cx="2527162" cy="15794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66C3A7B4-2578-B240-B6B6-37AADC4B9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512" y="2474251"/>
            <a:ext cx="542300" cy="102897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DF29990B-A154-BC4E-AFA9-AE10389D0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028" y="2474250"/>
            <a:ext cx="542300" cy="1028979"/>
          </a:xfrm>
          <a:prstGeom prst="rect">
            <a:avLst/>
          </a:prstGeom>
        </p:spPr>
      </p:pic>
      <p:pic>
        <p:nvPicPr>
          <p:cNvPr id="28" name="Content Placeholder 9">
            <a:extLst>
              <a:ext uri="{FF2B5EF4-FFF2-40B4-BE49-F238E27FC236}">
                <a16:creationId xmlns="" xmlns:a16="http://schemas.microsoft.com/office/drawing/2014/main" id="{05002DE1-CDCA-E74F-A2CC-ED097A7A3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984" y="3720657"/>
            <a:ext cx="2527162" cy="157947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BCBD23BF-6DD8-C54A-B505-5A8EFDE19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512" y="4024756"/>
            <a:ext cx="542300" cy="102897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DBA08ED3-F47A-4147-90D9-6CB46D08B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028" y="4024755"/>
            <a:ext cx="542300" cy="10289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045F0DD-5C8A-1644-B636-40204FD58C74}"/>
              </a:ext>
            </a:extLst>
          </p:cNvPr>
          <p:cNvSpPr txBox="1"/>
          <p:nvPr/>
        </p:nvSpPr>
        <p:spPr>
          <a:xfrm>
            <a:off x="1832562" y="5575260"/>
            <a:ext cx="3078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Hant" sz="3200" dirty="0">
                <a:latin typeface="微軟正黑體" pitchFamily="34" charset="-120"/>
                <a:ea typeface="微軟正黑體" pitchFamily="34" charset="-120"/>
              </a:rPr>
              <a:t>2 ⨉ 4 = 8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787782B-21E0-C047-81D5-7747B42912B2}"/>
              </a:ext>
            </a:extLst>
          </p:cNvPr>
          <p:cNvSpPr txBox="1"/>
          <p:nvPr/>
        </p:nvSpPr>
        <p:spPr>
          <a:xfrm>
            <a:off x="5717821" y="5575260"/>
            <a:ext cx="6008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茶壺的水可以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注滿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Hant" sz="3200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Hant" altLang="en-US" sz="32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Hant" altLang="en-US" sz="3200" dirty="0">
                <a:latin typeface="微軟正黑體" pitchFamily="34" charset="-120"/>
                <a:ea typeface="微軟正黑體" pitchFamily="34" charset="-120"/>
              </a:rPr>
              <a:t>水杯</a:t>
            </a:r>
            <a:endParaRPr 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FA7568A-948F-414B-8735-7F915C495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985</TotalTime>
  <Words>336</Words>
  <Application>Microsoft Office PowerPoint</Application>
  <PresentationFormat>自訂</PresentationFormat>
  <Paragraphs>64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Wisp</vt:lpstr>
      <vt:lpstr>比較容量(2)</vt:lpstr>
      <vt:lpstr>哪個容器可盛載較多的水？</vt:lpstr>
      <vt:lpstr>1 個茶壺的水可以注滿 2 個水杯</vt:lpstr>
      <vt:lpstr>1 個茶壺的水可以注滿 2 個水杯</vt:lpstr>
      <vt:lpstr>1 個茶壺的水可以注滿 2 個水杯</vt:lpstr>
      <vt:lpstr>1 個水壺的水可以注滿 4 個水杯</vt:lpstr>
      <vt:lpstr>1 個水壺的水可以注滿多少個茶壺？</vt:lpstr>
      <vt:lpstr>進一步思考1</vt:lpstr>
      <vt:lpstr>1 個茶壺的水可以注滿 2 個水杯</vt:lpstr>
      <vt:lpstr>進一步思考2</vt:lpstr>
      <vt:lpstr>反過來說</vt:lpstr>
      <vt:lpstr>反過來說</vt:lpstr>
      <vt:lpstr>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FONG, Chong-sun Martin</cp:lastModifiedBy>
  <cp:revision>305</cp:revision>
  <cp:lastPrinted>2018-02-27T03:27:41Z</cp:lastPrinted>
  <dcterms:created xsi:type="dcterms:W3CDTF">2018-02-01T09:15:44Z</dcterms:created>
  <dcterms:modified xsi:type="dcterms:W3CDTF">2018-08-07T08:14:42Z</dcterms:modified>
</cp:coreProperties>
</file>