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5" r:id="rId16"/>
    <p:sldId id="274" r:id="rId17"/>
    <p:sldId id="277" r:id="rId18"/>
    <p:sldId id="278" r:id="rId19"/>
    <p:sldId id="279" r:id="rId20"/>
    <p:sldId id="296" r:id="rId21"/>
    <p:sldId id="281" r:id="rId22"/>
    <p:sldId id="282" r:id="rId23"/>
    <p:sldId id="286" r:id="rId24"/>
    <p:sldId id="289" r:id="rId25"/>
    <p:sldId id="284" r:id="rId26"/>
    <p:sldId id="287" r:id="rId27"/>
    <p:sldId id="285" r:id="rId28"/>
    <p:sldId id="288" r:id="rId29"/>
    <p:sldId id="290" r:id="rId30"/>
    <p:sldId id="291" r:id="rId31"/>
    <p:sldId id="293" r:id="rId32"/>
    <p:sldId id="29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02"/>
    <p:restoredTop sz="94704"/>
  </p:normalViewPr>
  <p:slideViewPr>
    <p:cSldViewPr snapToGrid="0" snapToObjects="1">
      <p:cViewPr>
        <p:scale>
          <a:sx n="90" d="100"/>
          <a:sy n="90" d="100"/>
        </p:scale>
        <p:origin x="-398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0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F6DB-A2F9-5C4A-817B-F1AD99714D7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如何</a:t>
            </a:r>
            <a:r>
              <a:rPr lang="zh-TW" altLang="en-US" dirty="0">
                <a:latin typeface="BiauKai" charset="-120"/>
                <a:ea typeface="BiauKai" charset="-120"/>
                <a:cs typeface="BiauKai" charset="-120"/>
              </a:rPr>
              <a:t>在格線上畫圖</a:t>
            </a:r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案</a:t>
            </a:r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?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1076678" y="2651106"/>
            <a:ext cx="361267" cy="365145"/>
            <a:chOff x="9933616" y="1779672"/>
            <a:chExt cx="361267" cy="365145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0527748" y="317023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1501">
            <a:off x="5095391" y="634295"/>
            <a:ext cx="6866030" cy="68660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8564">
            <a:off x="9370584" y="348952"/>
            <a:ext cx="2338901" cy="23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6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-0.34336 0.456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2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3" name="Picture 2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452992" cy="4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Straight Connector 24"/>
          <p:cNvCxnSpPr/>
          <p:nvPr/>
        </p:nvCxnSpPr>
        <p:spPr>
          <a:xfrm flipV="1">
            <a:off x="951262" y="4969485"/>
            <a:ext cx="4208416" cy="105445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63826" y="3914240"/>
            <a:ext cx="4208418" cy="210970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63826" y="1816312"/>
            <a:ext cx="4211869" cy="419556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82971" y="1814286"/>
            <a:ext cx="4158343" cy="4136571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18975" y="981169"/>
            <a:ext cx="366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完成兩條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63826" y="2858995"/>
            <a:ext cx="4207631" cy="31657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77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4893722">
            <a:off x="5295361" y="2964885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7351" y="812328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從這裡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16326" y="1520214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向下</a:t>
            </a:r>
            <a:r>
              <a:rPr lang="zh-TW" altLang="en-US" sz="4000" dirty="0" smtClean="0">
                <a:solidFill>
                  <a:srgbClr val="FF0000"/>
                </a:solidFill>
                <a:latin typeface="BiauKai" charset="-120"/>
                <a:ea typeface="BiauKai" charset="-120"/>
                <a:cs typeface="BiauKai" charset="-120"/>
              </a:rPr>
              <a:t>兩</a:t>
            </a:r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格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4" name="Picture 23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95337" y="5825911"/>
            <a:ext cx="361267" cy="365145"/>
            <a:chOff x="9933616" y="1779672"/>
            <a:chExt cx="361267" cy="365145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991912" y="3720801"/>
            <a:ext cx="361267" cy="365145"/>
            <a:chOff x="9933616" y="1779672"/>
            <a:chExt cx="361267" cy="365145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979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0.00039 0.30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0609" y="3694344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54671" y="2550742"/>
            <a:ext cx="2737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用</a:t>
            </a:r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間尺連起兩點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047126" y="3876140"/>
            <a:ext cx="4208418" cy="21097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6" name="Picture 2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7" name="Straight Connector 2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95337" y="5825911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91912" y="3720801"/>
            <a:ext cx="361267" cy="365145"/>
            <a:chOff x="9933616" y="1779672"/>
            <a:chExt cx="361267" cy="365145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53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074113" y="3886200"/>
            <a:ext cx="4163006" cy="20758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4" name="Picture 23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9518975" y="981169"/>
            <a:ext cx="366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完成三條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Down Arrow 14"/>
          <p:cNvSpPr/>
          <p:nvPr/>
        </p:nvSpPr>
        <p:spPr>
          <a:xfrm rot="4893722">
            <a:off x="5276334" y="4074717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12" name="Picture 11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50403" y="6007813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0410081" y="5142771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77486" y="474445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8415130" y="2506446"/>
            <a:ext cx="3370470" cy="2438087"/>
            <a:chOff x="8415130" y="2506446"/>
            <a:chExt cx="3256493" cy="22448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5130" y="2506446"/>
              <a:ext cx="3256493" cy="2244875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8770077" y="3056586"/>
              <a:ext cx="27374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BiauKai" charset="-120"/>
                  <a:ea typeface="BiauKai" charset="-120"/>
                  <a:cs typeface="BiauKai" charset="-120"/>
                </a:rPr>
                <a:t>找到我嗎</a:t>
              </a:r>
              <a:r>
                <a:rPr lang="en-US" altLang="zh-TW" sz="4000" dirty="0" smtClean="0">
                  <a:latin typeface="BiauKai" charset="-120"/>
                  <a:ea typeface="BiauKai" charset="-120"/>
                  <a:cs typeface="BiauKai" charset="-120"/>
                </a:rPr>
                <a:t>?</a:t>
              </a:r>
              <a:endParaRPr lang="en-US" sz="4000" dirty="0">
                <a:latin typeface="BiauKai" charset="-120"/>
                <a:ea typeface="BiauKai" charset="-120"/>
                <a:cs typeface="BiauKai" charset="-12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79341" y="5854487"/>
            <a:ext cx="361267" cy="365145"/>
            <a:chOff x="9933616" y="1779672"/>
            <a:chExt cx="361267" cy="365145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976724" y="4787319"/>
            <a:ext cx="361267" cy="365145"/>
            <a:chOff x="9933616" y="1779672"/>
            <a:chExt cx="361267" cy="365145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96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7486" y="474445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9165771" y="3739737"/>
            <a:ext cx="2737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用間尺連起兩點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116417" y="4916557"/>
            <a:ext cx="4134679" cy="1040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79341" y="5854487"/>
            <a:ext cx="361267" cy="365145"/>
            <a:chOff x="9933616" y="1779672"/>
            <a:chExt cx="361267" cy="365145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76724" y="4787319"/>
            <a:ext cx="361267" cy="365145"/>
            <a:chOff x="9933616" y="1779672"/>
            <a:chExt cx="361267" cy="365145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628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V="1">
            <a:off x="7083287" y="4916557"/>
            <a:ext cx="4161183" cy="1046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416818" y="626030"/>
            <a:ext cx="3044412" cy="178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 smtClean="0">
                <a:latin typeface="BiauKai" charset="-120"/>
                <a:ea typeface="BiauKai" charset="-120"/>
                <a:cs typeface="BiauKai" charset="-120"/>
              </a:rPr>
              <a:t>完成！</a:t>
            </a:r>
            <a:endParaRPr lang="en-US" sz="6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31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第一題：如何畫？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29311" y="1690688"/>
            <a:ext cx="4733377" cy="4733377"/>
            <a:chOff x="0" y="0"/>
            <a:chExt cx="2400935" cy="2400935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67734" y="67733"/>
              <a:ext cx="2270928" cy="22621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7734" y="629920"/>
              <a:ext cx="2268643" cy="1706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0960" y="1767840"/>
              <a:ext cx="2269066" cy="5685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7734" y="1198880"/>
              <a:ext cx="2269067" cy="11374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33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第三題：如何畫？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81711" y="169068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40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2784880">
            <a:off x="3818674" y="81787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48466" y="851143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18449" y="3019672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036097" y="2728469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59" y="1757478"/>
            <a:ext cx="4428577" cy="4421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0992533" y="2728469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59" y="1757478"/>
            <a:ext cx="4428577" cy="4421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0992533" y="2728469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62904" y="1891745"/>
            <a:ext cx="3165220" cy="1038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036097" y="2728469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59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8737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6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62904" y="1891745"/>
            <a:ext cx="3165220" cy="1038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26" name="Picture 2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82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6037654">
            <a:off x="1919641" y="276398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48466" y="851143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49860" y="4800156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777721" y="4800157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32199" y="521994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3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0" name="Picture 4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5" name="Picture 2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" name="Straight Connector 25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849860" y="4800156"/>
            <a:ext cx="361267" cy="365145"/>
            <a:chOff x="9933616" y="1779672"/>
            <a:chExt cx="361267" cy="36514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777721" y="4800157"/>
            <a:ext cx="361267" cy="365145"/>
            <a:chOff x="9933616" y="1779672"/>
            <a:chExt cx="361267" cy="365145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 flipV="1">
            <a:off x="1039883" y="1864982"/>
            <a:ext cx="1036966" cy="31559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0.487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2784880">
            <a:off x="2543865" y="400049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49480" y="4823621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805916" y="4823621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605564" y="4122330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55789" y="496974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65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849480" y="4823621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805916" y="4823621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999565" y="5022721"/>
            <a:ext cx="3164410" cy="10458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第三條線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30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8" name="Picture 17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Down Arrow 18"/>
          <p:cNvSpPr/>
          <p:nvPr/>
        </p:nvSpPr>
        <p:spPr>
          <a:xfrm rot="2773010">
            <a:off x="5228148" y="384750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66" name="Picture 6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18452030">
            <a:off x="3036096" y="3061184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021430" y="2751934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55789" y="496974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9787135" y="171986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0977866" y="2751933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0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36" name="Picture 3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7" name="Straight Connector 36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021430" y="2751934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977866" y="2751933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43650" y="1300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0162721" y="2908276"/>
            <a:ext cx="1038551" cy="3145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最後一條線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43650" y="1300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37" name="Picture 36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8" name="Straight Connector 37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0162721" y="2908276"/>
              <a:ext cx="1038551" cy="3145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Rounded Rectangle 34"/>
          <p:cNvSpPr/>
          <p:nvPr/>
        </p:nvSpPr>
        <p:spPr>
          <a:xfrm>
            <a:off x="4515727" y="421620"/>
            <a:ext cx="3044412" cy="178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 smtClean="0">
                <a:latin typeface="BiauKai" charset="-120"/>
                <a:ea typeface="BiauKai" charset="-120"/>
                <a:cs typeface="BiauKai" charset="-120"/>
              </a:rPr>
              <a:t>完成！</a:t>
            </a:r>
            <a:endParaRPr lang="en-US" sz="6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7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07941" y="844304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78404" y="5799444"/>
            <a:ext cx="361267" cy="365145"/>
            <a:chOff x="9933616" y="1779672"/>
            <a:chExt cx="361267" cy="365145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90671" y="1621241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01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707941" y="844304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1199">
            <a:off x="5134403" y="126482"/>
            <a:ext cx="6866030" cy="68660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找第一點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8564">
            <a:off x="9339054" y="-723103"/>
            <a:ext cx="2338901" cy="23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9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51E-17 -1.85185E-6 L -0.34466 0.612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66" y="3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第一條線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3" name="Picture 2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452992" cy="4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Connector 23"/>
          <p:cNvCxnSpPr/>
          <p:nvPr/>
        </p:nvCxnSpPr>
        <p:spPr>
          <a:xfrm flipV="1">
            <a:off x="963826" y="2858995"/>
            <a:ext cx="4207631" cy="3165735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51262" y="4969485"/>
            <a:ext cx="4208416" cy="105445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63826" y="3914240"/>
            <a:ext cx="4208418" cy="210970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63826" y="1816312"/>
            <a:ext cx="4211869" cy="41955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96046" y="1806130"/>
            <a:ext cx="4141250" cy="41412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18975" y="981169"/>
            <a:ext cx="366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完成一條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5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4893722">
            <a:off x="5341940" y="2016226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8267" y="844304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從這裡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1432690" y="1783568"/>
            <a:ext cx="302110" cy="1075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063953" y="3036312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向下一格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79341" y="5825911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975915" y="2692101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314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0.00013 0.15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6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265110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 charset="-120"/>
                <a:ea typeface="BiauKai" charset="-120"/>
                <a:cs typeface="BiauKai" charset="-120"/>
              </a:rPr>
              <a:t>第二條線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BiauKai" charset="-120"/>
                <a:ea typeface="BiauKai" charset="-120"/>
                <a:cs typeface="BiauKai" charset="-120"/>
              </a:rPr>
              <a:t>第一點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0527748" y="317023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latin typeface="BiauKai" charset="-120"/>
                <a:ea typeface="BiauKai" charset="-120"/>
                <a:cs typeface="BiauKai" charset="-120"/>
              </a:rPr>
              <a:t>第二點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79341" y="5825911"/>
            <a:ext cx="361267" cy="365145"/>
            <a:chOff x="9933616" y="1779672"/>
            <a:chExt cx="361267" cy="36514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975915" y="2692101"/>
            <a:ext cx="361267" cy="365145"/>
            <a:chOff x="9933616" y="1779672"/>
            <a:chExt cx="361267" cy="365145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18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205</Words>
  <Application>Microsoft Office PowerPoint</Application>
  <PresentationFormat>自訂</PresentationFormat>
  <Paragraphs>64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Theme</vt:lpstr>
      <vt:lpstr>如何在格線上畫圖案?</vt:lpstr>
      <vt:lpstr>第一題：如何畫？</vt:lpstr>
      <vt:lpstr>第一條線</vt:lpstr>
      <vt:lpstr>第一條線</vt:lpstr>
      <vt:lpstr>第一條線</vt:lpstr>
      <vt:lpstr>第一條線</vt:lpstr>
      <vt:lpstr>第二條線</vt:lpstr>
      <vt:lpstr>第二條線</vt:lpstr>
      <vt:lpstr>第二條線</vt:lpstr>
      <vt:lpstr>第二條線</vt:lpstr>
      <vt:lpstr>第二條線</vt:lpstr>
      <vt:lpstr>第三條線</vt:lpstr>
      <vt:lpstr>第三條線</vt:lpstr>
      <vt:lpstr>第三條線</vt:lpstr>
      <vt:lpstr>第三條線</vt:lpstr>
      <vt:lpstr>最後一條線</vt:lpstr>
      <vt:lpstr>最後一條線</vt:lpstr>
      <vt:lpstr>最後一條線</vt:lpstr>
      <vt:lpstr>最後一條線</vt:lpstr>
      <vt:lpstr>第三題</vt:lpstr>
      <vt:lpstr>第三題：如何畫？</vt:lpstr>
      <vt:lpstr>第一條線</vt:lpstr>
      <vt:lpstr>第一條線</vt:lpstr>
      <vt:lpstr>第一條線</vt:lpstr>
      <vt:lpstr>第二條線</vt:lpstr>
      <vt:lpstr>第二條線</vt:lpstr>
      <vt:lpstr>第三條線</vt:lpstr>
      <vt:lpstr>第三條線</vt:lpstr>
      <vt:lpstr>第三條線</vt:lpstr>
      <vt:lpstr>最後一條線</vt:lpstr>
      <vt:lpstr>最後一條線</vt:lpstr>
      <vt:lpstr>最後一條線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hctsang1</dc:creator>
  <cp:lastModifiedBy>FONG, Chong-sun Martin</cp:lastModifiedBy>
  <cp:revision>236</cp:revision>
  <cp:lastPrinted>2016-11-17T07:07:09Z</cp:lastPrinted>
  <dcterms:created xsi:type="dcterms:W3CDTF">2016-11-17T05:22:24Z</dcterms:created>
  <dcterms:modified xsi:type="dcterms:W3CDTF">2018-01-23T09:41:37Z</dcterms:modified>
</cp:coreProperties>
</file>