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8" r:id="rId5"/>
    <p:sldId id="259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9" r:id="rId14"/>
    <p:sldId id="282" r:id="rId15"/>
    <p:sldId id="268" r:id="rId16"/>
    <p:sldId id="270" r:id="rId17"/>
    <p:sldId id="30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85" r:id="rId30"/>
    <p:sldId id="31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/>
    <p:restoredTop sz="93769"/>
  </p:normalViewPr>
  <p:slideViewPr>
    <p:cSldViewPr snapToGrid="0" snapToObjects="1">
      <p:cViewPr>
        <p:scale>
          <a:sx n="96" d="100"/>
          <a:sy n="96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C85A-2063-984F-AAF4-C5F902B30DE1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BiauKai" charset="-120"/>
                <a:ea typeface="BiauKai" charset="-120"/>
                <a:cs typeface="BiauKai" charset="-120"/>
              </a:rPr>
              <a:t>拼圖找線索</a:t>
            </a:r>
            <a:endParaRPr lang="en-US" dirty="0">
              <a:latin typeface="BiauKai" charset="-120"/>
              <a:ea typeface="BiauKai" charset="-120"/>
              <a:cs typeface="BiauKa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07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5" y="83526"/>
            <a:ext cx="6784428" cy="6579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73" y="342900"/>
            <a:ext cx="583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三（提示）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274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2968898" y="394077"/>
            <a:ext cx="6232309" cy="60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94" y="365125"/>
            <a:ext cx="6317777" cy="6091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73" y="342900"/>
            <a:ext cx="5386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圖四（提示）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80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73" y="342900"/>
            <a:ext cx="433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smtClean="0">
                <a:latin typeface="BiauKai" charset="-120"/>
                <a:ea typeface="BiauKai" charset="-120"/>
                <a:cs typeface="BiauKai" charset="-120"/>
              </a:rPr>
              <a:t>第一題（答案）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1035410"/>
            <a:ext cx="9857976" cy="56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89252"/>
            <a:ext cx="10515600" cy="147078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charset="0"/>
                <a:ea typeface="標楷體" charset="0"/>
                <a:cs typeface="標楷體" charset="0"/>
              </a:rPr>
              <a:t>第二題</a:t>
            </a:r>
            <a:endParaRPr lang="en-US" dirty="0">
              <a:latin typeface="標楷體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8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第二題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893146"/>
            <a:ext cx="10363200" cy="57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159" y="423916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609" y="243495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59" y="3719867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4842" y="3661093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1501378" y="243495"/>
            <a:ext cx="3403624" cy="326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6828524" y="22461"/>
            <a:ext cx="3198899" cy="3168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1795645" y="3661093"/>
            <a:ext cx="3131694" cy="311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6828524" y="3511703"/>
            <a:ext cx="3198899" cy="32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第二題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1608764"/>
            <a:ext cx="6706227" cy="3718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7067369" y="1057692"/>
            <a:ext cx="1942707" cy="1865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9497167" y="1031171"/>
            <a:ext cx="1891570" cy="1873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7120854" y="3495559"/>
            <a:ext cx="1807527" cy="1795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9488298" y="3441244"/>
            <a:ext cx="1909309" cy="19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2975433" y="-5974"/>
            <a:ext cx="6570936" cy="63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368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9" y="468780"/>
            <a:ext cx="6219211" cy="59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smtClean="0">
                <a:latin typeface="BiauKai" charset="-120"/>
                <a:ea typeface="BiauKai" charset="-120"/>
                <a:cs typeface="BiauKai" charset="-120"/>
              </a:rPr>
              <a:t>第一題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1" y="987657"/>
            <a:ext cx="9122309" cy="53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3317373" y="116766"/>
            <a:ext cx="6527645" cy="64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400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二（提示</a:t>
            </a:r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1" y="250135"/>
            <a:ext cx="6277876" cy="62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3277729" y="396823"/>
            <a:ext cx="5972102" cy="59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59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三（提示）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44" y="520328"/>
            <a:ext cx="6102652" cy="6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3297222" y="387336"/>
            <a:ext cx="5810990" cy="58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436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>
                <a:latin typeface="BiauKai" charset="-120"/>
                <a:ea typeface="BiauKai" charset="-120"/>
                <a:cs typeface="BiauKai" charset="-120"/>
              </a:rPr>
              <a:t>圖四（提示）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8" y="342900"/>
            <a:ext cx="5973076" cy="6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73" y="342900"/>
            <a:ext cx="433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第二題（答案）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023462"/>
            <a:ext cx="10127610" cy="57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89252"/>
            <a:ext cx="10515600" cy="147078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charset="0"/>
                <a:ea typeface="標楷體" charset="0"/>
                <a:cs typeface="標楷體" charset="0"/>
              </a:rPr>
              <a:t>第三題</a:t>
            </a:r>
            <a:endParaRPr lang="en-US" dirty="0">
              <a:latin typeface="標楷體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0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第三題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648843"/>
            <a:ext cx="9298596" cy="59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159" y="423916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609" y="243495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59" y="3719867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4842" y="3661093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1714416" y="409461"/>
            <a:ext cx="3022686" cy="297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982705" y="409461"/>
            <a:ext cx="3070746" cy="303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145" y="3660696"/>
            <a:ext cx="3022686" cy="308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6946865" y="3745396"/>
            <a:ext cx="3142425" cy="30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1609887" y="648042"/>
            <a:ext cx="3048893" cy="291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7141" y="3601861"/>
            <a:ext cx="3136900" cy="304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6650508" y="3773204"/>
            <a:ext cx="2974213" cy="286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159" y="423916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609" y="243495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59" y="3719867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4842" y="3661093"/>
            <a:ext cx="14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6714134" y="392837"/>
            <a:ext cx="2964901" cy="29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第三題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7" y="1536738"/>
            <a:ext cx="6775938" cy="4360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6787548" y="618540"/>
            <a:ext cx="2465754" cy="242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368593" y="672871"/>
            <a:ext cx="2346999" cy="23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9869" y="3253974"/>
            <a:ext cx="2221112" cy="2263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9340782" y="3191956"/>
            <a:ext cx="2458667" cy="23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3337448" y="124615"/>
            <a:ext cx="6528559" cy="64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368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7" y="342900"/>
            <a:ext cx="6289897" cy="61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618013" y="240230"/>
            <a:ext cx="6288898" cy="62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400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二（提示</a:t>
            </a:r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5" y="342900"/>
            <a:ext cx="6263329" cy="6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860" y="91303"/>
            <a:ext cx="6387576" cy="65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59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三（提示）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46" y="342900"/>
            <a:ext cx="6278127" cy="63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4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圖四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125752" y="237726"/>
            <a:ext cx="6582748" cy="63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4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436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>
                <a:latin typeface="BiauKai" charset="-120"/>
                <a:ea typeface="BiauKai" charset="-120"/>
                <a:cs typeface="BiauKai" charset="-120"/>
              </a:rPr>
              <a:t>圖四（提示）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29" y="342900"/>
            <a:ext cx="6646062" cy="64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29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73" y="342900"/>
            <a:ext cx="433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第三題（答案）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0" y="927652"/>
            <a:ext cx="9009610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65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smtClean="0">
                <a:latin typeface="BiauKai" charset="-120"/>
                <a:ea typeface="BiauKai" charset="-120"/>
                <a:cs typeface="BiauKai" charset="-120"/>
              </a:rPr>
              <a:t>第一題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7488025" y="791229"/>
            <a:ext cx="1856818" cy="1773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6746" y="3482102"/>
            <a:ext cx="2021181" cy="1960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9686797" y="3558649"/>
            <a:ext cx="1977951" cy="1906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3" y="1435250"/>
            <a:ext cx="6940124" cy="4032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9720554" y="774999"/>
            <a:ext cx="1820104" cy="18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圖一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2770227" y="156000"/>
            <a:ext cx="6408045" cy="61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73" y="472209"/>
            <a:ext cx="6207945" cy="5929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72" y="342900"/>
            <a:ext cx="383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>
                <a:latin typeface="BiauKai" charset="-120"/>
                <a:ea typeface="BiauKai" charset="-120"/>
                <a:cs typeface="BiauKai" charset="-120"/>
              </a:rPr>
              <a:t>一（提示）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圖二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2922711" y="281105"/>
            <a:ext cx="6143149" cy="60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559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</a:t>
            </a:r>
            <a:r>
              <a:rPr lang="zh-TW" altLang="en-US" sz="4800" dirty="0">
                <a:latin typeface="BiauKai" charset="-120"/>
                <a:ea typeface="BiauKai" charset="-120"/>
                <a:cs typeface="BiauKai" charset="-120"/>
              </a:rPr>
              <a:t>二（提示）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24" y="758398"/>
            <a:ext cx="5714828" cy="56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2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 charset="-120"/>
                <a:ea typeface="BiauKai" charset="-120"/>
                <a:cs typeface="BiauKai" charset="-120"/>
              </a:rPr>
              <a:t>圖三</a:t>
            </a:r>
            <a:endParaRPr lang="en-US" sz="48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228" y="-211607"/>
            <a:ext cx="7055924" cy="68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139</Words>
  <Application>Microsoft Macintosh PowerPoint</Application>
  <PresentationFormat>Widescreen</PresentationFormat>
  <Paragraphs>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BiauKai</vt:lpstr>
      <vt:lpstr>Calibri</vt:lpstr>
      <vt:lpstr>Calibri Light</vt:lpstr>
      <vt:lpstr>標楷體</vt:lpstr>
      <vt:lpstr>Arial</vt:lpstr>
      <vt:lpstr>Office Theme</vt:lpstr>
      <vt:lpstr>拼圖找線索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第二題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第三題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垂直和平行</dc:title>
  <dc:creator>hctsang1</dc:creator>
  <cp:lastModifiedBy>hctsang1</cp:lastModifiedBy>
  <cp:revision>117</cp:revision>
  <cp:lastPrinted>2016-11-08T05:33:57Z</cp:lastPrinted>
  <dcterms:created xsi:type="dcterms:W3CDTF">2016-11-03T03:38:01Z</dcterms:created>
  <dcterms:modified xsi:type="dcterms:W3CDTF">2016-11-18T08:36:19Z</dcterms:modified>
</cp:coreProperties>
</file>