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2" r:id="rId1"/>
  </p:sldMasterIdLst>
  <p:handoutMasterIdLst>
    <p:handoutMasterId r:id="rId19"/>
  </p:handoutMasterIdLst>
  <p:sldIdLst>
    <p:sldId id="256" r:id="rId2"/>
    <p:sldId id="269" r:id="rId3"/>
    <p:sldId id="270" r:id="rId4"/>
    <p:sldId id="257" r:id="rId5"/>
    <p:sldId id="258" r:id="rId6"/>
    <p:sldId id="268" r:id="rId7"/>
    <p:sldId id="259" r:id="rId8"/>
    <p:sldId id="261" r:id="rId9"/>
    <p:sldId id="260" r:id="rId10"/>
    <p:sldId id="262" r:id="rId11"/>
    <p:sldId id="263" r:id="rId12"/>
    <p:sldId id="264" r:id="rId13"/>
    <p:sldId id="265" r:id="rId14"/>
    <p:sldId id="266" r:id="rId15"/>
    <p:sldId id="267" r:id="rId16"/>
    <p:sldId id="271" r:id="rId17"/>
    <p:sldId id="272" r:id="rId18"/>
  </p:sldIdLst>
  <p:sldSz cx="12192000" cy="6858000"/>
  <p:notesSz cx="6797675" cy="9926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753"/>
    <p:restoredTop sz="94613"/>
  </p:normalViewPr>
  <p:slideViewPr>
    <p:cSldViewPr snapToGrid="0" snapToObjects="1">
      <p:cViewPr varScale="1">
        <p:scale>
          <a:sx n="61" d="100"/>
          <a:sy n="61" d="100"/>
        </p:scale>
        <p:origin x="84" y="24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HK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8AF3B47-79EC-481B-A976-59B6DE921D8F}" type="datetimeFigureOut">
              <a:rPr lang="zh-HK" altLang="en-US" smtClean="0"/>
              <a:t>30/11/2016</a:t>
            </a:fld>
            <a:endParaRPr lang="zh-HK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2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HK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3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360896E-F7DA-447F-8ACB-EBCF74F9671B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208399649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09800" y="4464028"/>
            <a:ext cx="9144000" cy="1641490"/>
          </a:xfrm>
        </p:spPr>
        <p:txBody>
          <a:bodyPr wrap="none" anchor="t">
            <a:normAutofit/>
          </a:bodyPr>
          <a:lstStyle>
            <a:lvl1pPr algn="r">
              <a:defRPr sz="9600" b="0" spc="-300">
                <a:gradFill flip="none" rotWithShape="1">
                  <a:gsLst>
                    <a:gs pos="32000">
                      <a:schemeClr val="tx1">
                        <a:lumMod val="89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81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  <a:latin typeface="+mj-lt"/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09799" y="3694375"/>
            <a:ext cx="9144000" cy="754025"/>
          </a:xfrm>
        </p:spPr>
        <p:txBody>
          <a:bodyPr anchor="b">
            <a:normAutofit/>
          </a:bodyPr>
          <a:lstStyle>
            <a:lvl1pPr marL="0" indent="0" algn="r">
              <a:buNone/>
              <a:defRPr sz="3200" b="0">
                <a:gradFill flip="none" rotWithShape="1"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  <a:tileRect/>
                </a:gra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 smtClean="0"/>
              <a:t>按一下以編輯母片副標題樣式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02557A-7053-4340-A874-8AB926A8EDA1}" type="datetimeFigureOut">
              <a:rPr lang="en-US" smtClean="0"/>
              <a:t>11/30/2016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F9944-A4F6-4C59-AEBD-678D6480B8E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61375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含標題的全景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367160"/>
            <a:ext cx="10515600" cy="81935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39788" y="987425"/>
            <a:ext cx="10515600" cy="337973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TW" altLang="en-US" smtClean="0"/>
              <a:t>將圖片拖曳至版面配置區或按一下圖示以新增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5186516"/>
            <a:ext cx="10514012" cy="682472"/>
          </a:xfrm>
        </p:spPr>
        <p:txBody>
          <a:bodyPr/>
          <a:lstStyle>
            <a:lvl1pPr marL="0" indent="0">
              <a:buNone/>
              <a:defRPr sz="16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02557A-7053-4340-A874-8AB926A8EDA1}" type="datetimeFigureOut">
              <a:rPr lang="en-US" smtClean="0"/>
              <a:pPr/>
              <a:t>11/30/2016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F9944-A4F6-4C59-AEBD-678D6480B8E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56306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標題和說明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353434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4489399"/>
            <a:ext cx="10514012" cy="1501826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02557A-7053-4340-A874-8AB926A8EDA1}" type="datetimeFigureOut">
              <a:rPr lang="en-US" smtClean="0"/>
              <a:pPr/>
              <a:t>11/30/2016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F9944-A4F6-4C59-AEBD-678D6480B8E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05976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具有說明文字的引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365125"/>
            <a:ext cx="9302752" cy="2992904"/>
          </a:xfrm>
        </p:spPr>
        <p:txBody>
          <a:bodyPr anchor="ctr"/>
          <a:lstStyle>
            <a:lvl1pPr>
              <a:defRPr sz="44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8200" y="4501729"/>
            <a:ext cx="10512424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02557A-7053-4340-A874-8AB926A8EDA1}" type="datetimeFigureOut">
              <a:rPr lang="en-US" smtClean="0"/>
              <a:pPr/>
              <a:t>11/30/2016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F9944-A4F6-4C59-AEBD-678D6480B8E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1111044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84772945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名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2326967"/>
            <a:ext cx="10515600" cy="2511835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4850581"/>
            <a:ext cx="10514012" cy="1140644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02557A-7053-4340-A874-8AB926A8EDA1}" type="datetimeFigureOut">
              <a:rPr lang="en-US" smtClean="0"/>
              <a:pPr/>
              <a:t>11/30/2016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F9944-A4F6-4C59-AEBD-678D6480B8E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8049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337282" y="188595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356798" y="257175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87994" y="1885950"/>
            <a:ext cx="2936241" cy="576262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buNone/>
              <a:defRPr lang="en-US"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zh-TW" altLang="en-US" smtClean="0"/>
              <a:t>按一下以編輯母片文字樣式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77441" y="257175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29035" y="1885950"/>
            <a:ext cx="2932113" cy="576262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buNone/>
              <a:defRPr lang="en-US" sz="2400" b="0" dirty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zh-TW" altLang="en-US" smtClean="0"/>
              <a:t>按一下以編輯母片文字樣式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29035" y="257175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02557A-7053-4340-A874-8AB926A8EDA1}" type="datetimeFigureOut">
              <a:rPr lang="en-US" smtClean="0"/>
              <a:pPr/>
              <a:t>11/30/2016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F9944-A4F6-4C59-AEBD-678D6480B8E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607803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圖片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332085" y="4297503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2085" y="2256354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zh-TW" altLang="en-US" smtClean="0"/>
              <a:t>將圖片拖曳至版面配置區或按一下圖示以新增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332085" y="4873765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997" y="4297503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68996" y="2256354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zh-TW" altLang="en-US" smtClean="0"/>
              <a:t>將圖片拖曳至版面配置區或按一下圖示以新增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67644" y="4873764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04322" y="4297503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04321" y="2256354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zh-TW" altLang="en-US" smtClean="0"/>
              <a:t>將圖片拖曳至版面配置區或按一下圖示以新增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04197" y="4873762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02557A-7053-4340-A874-8AB926A8EDA1}" type="datetimeFigureOut">
              <a:rPr lang="en-US" smtClean="0"/>
              <a:pPr/>
              <a:t>11/30/2016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F9944-A4F6-4C59-AEBD-678D6480B8E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929706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02557A-7053-4340-A874-8AB926A8EDA1}" type="datetimeFigureOut">
              <a:rPr lang="en-US" smtClean="0"/>
              <a:t>11/30/2016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F9944-A4F6-4C59-AEBD-678D6480B8E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277008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02557A-7053-4340-A874-8AB926A8EDA1}" type="datetimeFigureOut">
              <a:rPr lang="en-US" smtClean="0"/>
              <a:t>11/30/2016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F9944-A4F6-4C59-AEBD-678D6480B8E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67757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02557A-7053-4340-A874-8AB926A8EDA1}" type="datetimeFigureOut">
              <a:rPr lang="en-US" smtClean="0"/>
              <a:t>11/30/2016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F9944-A4F6-4C59-AEBD-678D6480B8E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32412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854532" y="4464028"/>
            <a:ext cx="9144000" cy="1641490"/>
          </a:xfrm>
        </p:spPr>
        <p:txBody>
          <a:bodyPr wrap="none" anchor="t">
            <a:normAutofit/>
          </a:bodyPr>
          <a:lstStyle>
            <a:lvl1pPr algn="l">
              <a:defRPr sz="9600" b="0" spc="-300">
                <a:gradFill flip="none" rotWithShape="1">
                  <a:gsLst>
                    <a:gs pos="32000">
                      <a:schemeClr val="tx1">
                        <a:lumMod val="89000"/>
                      </a:schemeClr>
                    </a:gs>
                    <a:gs pos="0">
                      <a:schemeClr val="bg1">
                        <a:lumMod val="47000"/>
                        <a:lumOff val="53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81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  <a:latin typeface="+mj-lt"/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854532" y="3693674"/>
            <a:ext cx="9144000" cy="754025"/>
          </a:xfrm>
        </p:spPr>
        <p:txBody>
          <a:bodyPr anchor="b">
            <a:normAutofit/>
          </a:bodyPr>
          <a:lstStyle>
            <a:lvl1pPr marL="0" indent="0" algn="l">
              <a:buNone/>
              <a:defRPr sz="3200" b="0">
                <a:gradFill flip="none" rotWithShape="1"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  <a:tileRect/>
                </a:gra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 smtClean="0"/>
              <a:t>按一下以編輯母片副標題樣式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02557A-7053-4340-A874-8AB926A8EDA1}" type="datetimeFigureOut">
              <a:rPr lang="en-US" smtClean="0"/>
              <a:pPr/>
              <a:t>11/30/2016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F9944-A4F6-4C59-AEBD-678D6480B8E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95294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20000" y="1825625"/>
            <a:ext cx="5025216" cy="4351338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19840" y="1825625"/>
            <a:ext cx="5033960" cy="4351338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02557A-7053-4340-A874-8AB926A8EDA1}" type="datetimeFigureOut">
              <a:rPr lang="en-US" smtClean="0"/>
              <a:t>11/30/2016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F9944-A4F6-4C59-AEBD-678D6480B8E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1347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20000" y="1681163"/>
            <a:ext cx="5025216" cy="823912"/>
          </a:xfrm>
        </p:spPr>
        <p:txBody>
          <a:bodyPr anchor="b"/>
          <a:lstStyle>
            <a:lvl1pPr marL="0" indent="0">
              <a:buNone/>
              <a:defRPr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20000" y="2505075"/>
            <a:ext cx="5025216" cy="3684588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19840" y="1681163"/>
            <a:ext cx="5035548" cy="823912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19840" y="2505075"/>
            <a:ext cx="5035548" cy="3684588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02557A-7053-4340-A874-8AB926A8EDA1}" type="datetimeFigureOut">
              <a:rPr lang="en-US" smtClean="0"/>
              <a:t>11/30/2016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F9944-A4F6-4C59-AEBD-678D6480B8E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27993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02557A-7053-4340-A874-8AB926A8EDA1}" type="datetimeFigureOut">
              <a:rPr lang="en-US" smtClean="0"/>
              <a:t>11/30/2016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F9944-A4F6-4C59-AEBD-678D6480B8E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8591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02557A-7053-4340-A874-8AB926A8EDA1}" type="datetimeFigureOut">
              <a:rPr lang="en-US" smtClean="0"/>
              <a:t>11/30/2016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F9944-A4F6-4C59-AEBD-678D6480B8E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830917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20000" y="2057400"/>
            <a:ext cx="3652025" cy="3811588"/>
          </a:xfrm>
        </p:spPr>
        <p:txBody>
          <a:bodyPr/>
          <a:lstStyle>
            <a:lvl1pPr marL="0" indent="0">
              <a:buNone/>
              <a:defRPr sz="16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02557A-7053-4340-A874-8AB926A8EDA1}" type="datetimeFigureOut">
              <a:rPr lang="en-US" smtClean="0"/>
              <a:pPr/>
              <a:t>11/30/2016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F9944-A4F6-4C59-AEBD-678D6480B8E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997380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TW" altLang="en-US" smtClean="0"/>
              <a:t>將圖片拖曳至版面配置區或按一下圖示以新增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20000" y="2057400"/>
            <a:ext cx="3652025" cy="3811588"/>
          </a:xfrm>
        </p:spPr>
        <p:txBody>
          <a:bodyPr/>
          <a:lstStyle>
            <a:lvl1pPr marL="0" indent="0">
              <a:buNone/>
              <a:defRPr sz="16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02557A-7053-4340-A874-8AB926A8EDA1}" type="datetimeFigureOut">
              <a:rPr lang="en-US" smtClean="0"/>
              <a:pPr/>
              <a:t>11/30/2016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F9944-A4F6-4C59-AEBD-678D6480B8E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82722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9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20000" y="1825625"/>
            <a:ext cx="102338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fld id="{BB02557A-7053-4340-A874-8AB926A8EDA1}" type="datetimeFigureOut">
              <a:rPr lang="en-US" smtClean="0"/>
              <a:pPr/>
              <a:t>11/30/2016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fld id="{FAEF9944-A4F6-4C59-AEBD-678D6480B8E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384718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  <p:sldLayoutId id="2147483687" r:id="rId15"/>
    <p:sldLayoutId id="2147483688" r:id="rId16"/>
    <p:sldLayoutId id="2147483689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b="0" kern="1200">
          <a:gradFill flip="none" rotWithShape="1">
            <a:gsLst>
              <a:gs pos="28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  <a:tileRect/>
          </a:gra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358928" y="1472972"/>
            <a:ext cx="9144000" cy="1641490"/>
          </a:xfrm>
        </p:spPr>
        <p:txBody>
          <a:bodyPr>
            <a:noAutofit/>
          </a:bodyPr>
          <a:lstStyle/>
          <a:p>
            <a:r>
              <a:rPr kumimoji="1" lang="zh-TW" altLang="en-US" sz="16600" b="1" dirty="0" smtClean="0">
                <a:solidFill>
                  <a:schemeClr val="tx1"/>
                </a:solidFill>
                <a:latin typeface="Microsoft JhengHei" charset="-120"/>
                <a:ea typeface="Microsoft JhengHei" charset="-120"/>
                <a:cs typeface="Microsoft JhengHei" charset="-120"/>
              </a:rPr>
              <a:t>平行線</a:t>
            </a:r>
            <a:endParaRPr kumimoji="1" lang="zh-TW" altLang="en-US" sz="16600" b="1" dirty="0">
              <a:solidFill>
                <a:schemeClr val="tx1"/>
              </a:solidFill>
              <a:latin typeface="Microsoft JhengHei" charset="-120"/>
              <a:ea typeface="Microsoft JhengHei" charset="-120"/>
              <a:cs typeface="Microsoft JhengHei" charset="-120"/>
            </a:endParaRP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2052145" y="4433500"/>
            <a:ext cx="9144000" cy="754025"/>
          </a:xfrm>
        </p:spPr>
        <p:txBody>
          <a:bodyPr>
            <a:noAutofit/>
          </a:bodyPr>
          <a:lstStyle/>
          <a:p>
            <a:pPr algn="ctr"/>
            <a:r>
              <a:rPr kumimoji="1" lang="en-US" altLang="zh-TW" sz="5400" dirty="0" smtClean="0">
                <a:solidFill>
                  <a:schemeClr val="tx1"/>
                </a:solidFill>
              </a:rPr>
              <a:t>(</a:t>
            </a:r>
            <a:r>
              <a:rPr kumimoji="1" lang="zh-TW" altLang="en-US" sz="5400" dirty="0" smtClean="0">
                <a:solidFill>
                  <a:schemeClr val="tx1"/>
                </a:solidFill>
              </a:rPr>
              <a:t>第一教</a:t>
            </a:r>
            <a:r>
              <a:rPr kumimoji="1" lang="zh-TW" altLang="en-US" sz="5400" dirty="0" smtClean="0">
                <a:solidFill>
                  <a:schemeClr val="tx1"/>
                </a:solidFill>
              </a:rPr>
              <a:t>節</a:t>
            </a:r>
            <a:r>
              <a:rPr kumimoji="1" lang="en-US" altLang="zh-TW" sz="5400" dirty="0" smtClean="0">
                <a:solidFill>
                  <a:schemeClr val="tx1"/>
                </a:solidFill>
              </a:rPr>
              <a:t>)</a:t>
            </a:r>
            <a:endParaRPr kumimoji="1" lang="zh-TW" altLang="en-US" sz="5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286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800100" y="485776"/>
            <a:ext cx="10529888" cy="5043488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TW" altLang="en-US"/>
          </a:p>
        </p:txBody>
      </p:sp>
      <p:cxnSp>
        <p:nvCxnSpPr>
          <p:cNvPr id="7" name="直線接點 6"/>
          <p:cNvCxnSpPr/>
          <p:nvPr/>
        </p:nvCxnSpPr>
        <p:spPr>
          <a:xfrm>
            <a:off x="3086100" y="3529013"/>
            <a:ext cx="7829550" cy="1400175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直線接點 15"/>
          <p:cNvCxnSpPr/>
          <p:nvPr/>
        </p:nvCxnSpPr>
        <p:spPr>
          <a:xfrm flipV="1">
            <a:off x="1957388" y="776292"/>
            <a:ext cx="8893968" cy="2081207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直線接點 19"/>
          <p:cNvCxnSpPr/>
          <p:nvPr/>
        </p:nvCxnSpPr>
        <p:spPr>
          <a:xfrm>
            <a:off x="438150" y="3052763"/>
            <a:ext cx="2633663" cy="461962"/>
          </a:xfrm>
          <a:prstGeom prst="line">
            <a:avLst/>
          </a:prstGeom>
          <a:ln w="5715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直線接點 21"/>
          <p:cNvCxnSpPr/>
          <p:nvPr/>
        </p:nvCxnSpPr>
        <p:spPr>
          <a:xfrm flipV="1">
            <a:off x="109538" y="2843213"/>
            <a:ext cx="1890712" cy="438150"/>
          </a:xfrm>
          <a:prstGeom prst="line">
            <a:avLst/>
          </a:prstGeom>
          <a:ln w="5715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1155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800100" y="485776"/>
            <a:ext cx="10529888" cy="5043488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TW" altLang="en-US"/>
          </a:p>
        </p:txBody>
      </p:sp>
      <p:cxnSp>
        <p:nvCxnSpPr>
          <p:cNvPr id="4" name="直線接點 3"/>
          <p:cNvCxnSpPr/>
          <p:nvPr/>
        </p:nvCxnSpPr>
        <p:spPr>
          <a:xfrm>
            <a:off x="2071688" y="1785938"/>
            <a:ext cx="7443787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直線接點 9"/>
          <p:cNvCxnSpPr/>
          <p:nvPr/>
        </p:nvCxnSpPr>
        <p:spPr>
          <a:xfrm>
            <a:off x="2071688" y="3224213"/>
            <a:ext cx="7443787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直線接點 10"/>
          <p:cNvCxnSpPr/>
          <p:nvPr/>
        </p:nvCxnSpPr>
        <p:spPr>
          <a:xfrm>
            <a:off x="9515475" y="1785938"/>
            <a:ext cx="2676525" cy="0"/>
          </a:xfrm>
          <a:prstGeom prst="line">
            <a:avLst/>
          </a:prstGeom>
          <a:ln w="57150">
            <a:solidFill>
              <a:srgbClr val="FF0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線接點 13"/>
          <p:cNvCxnSpPr/>
          <p:nvPr/>
        </p:nvCxnSpPr>
        <p:spPr>
          <a:xfrm>
            <a:off x="-604837" y="1785938"/>
            <a:ext cx="2676525" cy="0"/>
          </a:xfrm>
          <a:prstGeom prst="line">
            <a:avLst/>
          </a:prstGeom>
          <a:ln w="57150">
            <a:solidFill>
              <a:srgbClr val="FF0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線接點 14"/>
          <p:cNvCxnSpPr/>
          <p:nvPr/>
        </p:nvCxnSpPr>
        <p:spPr>
          <a:xfrm>
            <a:off x="-604837" y="3224213"/>
            <a:ext cx="2676525" cy="0"/>
          </a:xfrm>
          <a:prstGeom prst="line">
            <a:avLst/>
          </a:prstGeom>
          <a:ln w="57150">
            <a:solidFill>
              <a:srgbClr val="FF0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線接點 16"/>
          <p:cNvCxnSpPr/>
          <p:nvPr/>
        </p:nvCxnSpPr>
        <p:spPr>
          <a:xfrm>
            <a:off x="9515475" y="3224213"/>
            <a:ext cx="2676525" cy="0"/>
          </a:xfrm>
          <a:prstGeom prst="line">
            <a:avLst/>
          </a:prstGeom>
          <a:ln w="57150">
            <a:solidFill>
              <a:srgbClr val="FF0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線箭頭接點 12"/>
          <p:cNvCxnSpPr/>
          <p:nvPr/>
        </p:nvCxnSpPr>
        <p:spPr>
          <a:xfrm>
            <a:off x="2071688" y="1785938"/>
            <a:ext cx="0" cy="1438275"/>
          </a:xfrm>
          <a:prstGeom prst="straightConnector1">
            <a:avLst/>
          </a:prstGeom>
          <a:ln w="57150"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718798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875E-6 2.22222E-6 L 0.61055 0.00347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0521" y="16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752475" y="1139825"/>
            <a:ext cx="10515600" cy="4351338"/>
          </a:xfrm>
        </p:spPr>
        <p:txBody>
          <a:bodyPr>
            <a:noAutofit/>
          </a:bodyPr>
          <a:lstStyle/>
          <a:p>
            <a:pPr>
              <a:spcBef>
                <a:spcPct val="0"/>
              </a:spcBef>
              <a:buNone/>
            </a:pPr>
            <a:r>
              <a:rPr lang="en-US" altLang="zh-TW" sz="7200" dirty="0" smtClean="0">
                <a:solidFill>
                  <a:schemeClr val="tx1"/>
                </a:solidFill>
                <a:latin typeface="Microsoft JhengHei" charset="-120"/>
                <a:ea typeface="Microsoft JhengHei" charset="-120"/>
                <a:cs typeface="Microsoft JhengHei" charset="-120"/>
              </a:rPr>
              <a:t> </a:t>
            </a:r>
            <a:r>
              <a:rPr lang="zh-TW" altLang="zh-TW" sz="7200" dirty="0" smtClean="0">
                <a:solidFill>
                  <a:schemeClr val="tx1"/>
                </a:solidFill>
                <a:latin typeface="Microsoft JhengHei" charset="-120"/>
                <a:ea typeface="Microsoft JhengHei" charset="-120"/>
                <a:cs typeface="Microsoft JhengHei" charset="-120"/>
              </a:rPr>
              <a:t>平行</a:t>
            </a:r>
            <a:r>
              <a:rPr lang="zh-TW" altLang="zh-HK" sz="7200" dirty="0" smtClean="0">
                <a:solidFill>
                  <a:schemeClr val="tx1"/>
                </a:solidFill>
                <a:latin typeface="Microsoft JhengHei" charset="-120"/>
                <a:ea typeface="Microsoft JhengHei" charset="-120"/>
                <a:cs typeface="Microsoft JhengHei" charset="-120"/>
              </a:rPr>
              <a:t>定義</a:t>
            </a:r>
            <a:r>
              <a:rPr lang="en-US" altLang="zh-TW" sz="7200" dirty="0">
                <a:solidFill>
                  <a:schemeClr val="tx1"/>
                </a:solidFill>
                <a:latin typeface="Microsoft JhengHei" charset="-120"/>
                <a:ea typeface="Microsoft JhengHei" charset="-120"/>
                <a:cs typeface="Microsoft JhengHei" charset="-120"/>
              </a:rPr>
              <a:t> </a:t>
            </a:r>
            <a:r>
              <a:rPr lang="en-US" altLang="zh-TW" sz="7200" dirty="0" smtClean="0">
                <a:solidFill>
                  <a:schemeClr val="tx1"/>
                </a:solidFill>
                <a:latin typeface="Microsoft JhengHei" charset="-120"/>
                <a:ea typeface="Microsoft JhengHei" charset="-120"/>
                <a:cs typeface="Microsoft JhengHei" charset="-120"/>
              </a:rPr>
              <a:t>:</a:t>
            </a:r>
            <a:endParaRPr lang="en-US" altLang="zh-TW" sz="7200" dirty="0">
              <a:solidFill>
                <a:schemeClr val="tx1"/>
              </a:solidFill>
              <a:latin typeface="Microsoft JhengHei" charset="-120"/>
              <a:ea typeface="Microsoft JhengHei" charset="-120"/>
              <a:cs typeface="Microsoft JhengHei" charset="-120"/>
            </a:endParaRPr>
          </a:p>
          <a:p>
            <a:pPr>
              <a:spcBef>
                <a:spcPct val="0"/>
              </a:spcBef>
              <a:buNone/>
            </a:pPr>
            <a:endParaRPr lang="en-US" altLang="zh-TW" sz="7200" dirty="0">
              <a:solidFill>
                <a:schemeClr val="tx1"/>
              </a:solidFill>
              <a:latin typeface="Microsoft JhengHei" charset="-120"/>
              <a:ea typeface="Microsoft JhengHei" charset="-120"/>
              <a:cs typeface="Microsoft JhengHei" charset="-120"/>
            </a:endParaRPr>
          </a:p>
          <a:p>
            <a:pPr>
              <a:spcBef>
                <a:spcPct val="0"/>
              </a:spcBef>
              <a:buNone/>
            </a:pPr>
            <a:r>
              <a:rPr lang="zh-TW" altLang="en-US" sz="7200" dirty="0" smtClean="0">
                <a:solidFill>
                  <a:schemeClr val="tx1"/>
                </a:solidFill>
                <a:latin typeface="Microsoft JhengHei" charset="-120"/>
                <a:ea typeface="Microsoft JhengHei" charset="-120"/>
                <a:cs typeface="Microsoft JhengHei" charset="-120"/>
              </a:rPr>
              <a:t> </a:t>
            </a:r>
            <a:r>
              <a:rPr lang="zh-TW" altLang="zh-TW" sz="7200" dirty="0" smtClean="0">
                <a:solidFill>
                  <a:schemeClr val="tx1"/>
                </a:solidFill>
                <a:latin typeface="Microsoft JhengHei" charset="-120"/>
                <a:ea typeface="Microsoft JhengHei" charset="-120"/>
                <a:cs typeface="Microsoft JhengHei" charset="-120"/>
              </a:rPr>
              <a:t>如</a:t>
            </a:r>
            <a:r>
              <a:rPr lang="zh-TW" altLang="zh-TW" sz="7200" dirty="0">
                <a:solidFill>
                  <a:schemeClr val="tx1"/>
                </a:solidFill>
                <a:latin typeface="Microsoft JhengHei" charset="-120"/>
                <a:ea typeface="Microsoft JhengHei" charset="-120"/>
                <a:cs typeface="Microsoft JhengHei" charset="-120"/>
              </a:rPr>
              <a:t>兩條直線延長</a:t>
            </a:r>
            <a:r>
              <a:rPr lang="zh-TW" altLang="zh-TW" sz="7200" dirty="0" smtClean="0">
                <a:solidFill>
                  <a:schemeClr val="tx1"/>
                </a:solidFill>
                <a:latin typeface="Microsoft JhengHei" charset="-120"/>
                <a:ea typeface="Microsoft JhengHei" charset="-120"/>
                <a:cs typeface="Microsoft JhengHei" charset="-120"/>
              </a:rPr>
              <a:t>後</a:t>
            </a:r>
            <a:r>
              <a:rPr lang="zh-TW" altLang="en-US" sz="7200" dirty="0" smtClean="0">
                <a:solidFill>
                  <a:schemeClr val="tx1"/>
                </a:solidFill>
                <a:latin typeface="Microsoft JhengHei" charset="-120"/>
                <a:ea typeface="Microsoft JhengHei" charset="-120"/>
                <a:cs typeface="Microsoft JhengHei" charset="-120"/>
              </a:rPr>
              <a:t>，沒有交點便</a:t>
            </a:r>
            <a:r>
              <a:rPr lang="zh-TW" altLang="zh-TW" sz="7200" dirty="0" smtClean="0">
                <a:solidFill>
                  <a:schemeClr val="tx1"/>
                </a:solidFill>
                <a:latin typeface="Microsoft JhengHei" charset="-120"/>
                <a:ea typeface="Microsoft JhengHei" charset="-120"/>
                <a:cs typeface="Microsoft JhengHei" charset="-120"/>
              </a:rPr>
              <a:t>稱為</a:t>
            </a:r>
            <a:r>
              <a:rPr lang="zh-TW" altLang="zh-TW" sz="7200" dirty="0">
                <a:solidFill>
                  <a:schemeClr val="tx1"/>
                </a:solidFill>
                <a:latin typeface="Microsoft JhengHei" charset="-120"/>
                <a:ea typeface="Microsoft JhengHei" charset="-120"/>
                <a:cs typeface="Microsoft JhengHei" charset="-120"/>
              </a:rPr>
              <a:t>平行線</a:t>
            </a:r>
            <a:endParaRPr lang="zh-TW" altLang="en-US" sz="7200" dirty="0">
              <a:solidFill>
                <a:schemeClr val="tx1"/>
              </a:solidFill>
              <a:latin typeface="Microsoft JhengHei" charset="-120"/>
              <a:ea typeface="Microsoft JhengHei" charset="-120"/>
              <a:cs typeface="Microsoft JhengHei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99109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kumimoji="1" lang="zh-TW" altLang="en-US"/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 rotWithShape="1">
          <a:blip r:embed="rId2"/>
          <a:srcRect l="4652" t="21042" r="53472" b="24166"/>
          <a:stretch/>
        </p:blipFill>
        <p:spPr>
          <a:xfrm>
            <a:off x="2062974" y="243682"/>
            <a:ext cx="7838263" cy="6409826"/>
          </a:xfrm>
          <a:prstGeom prst="rect">
            <a:avLst/>
          </a:prstGeom>
        </p:spPr>
      </p:pic>
      <p:pic>
        <p:nvPicPr>
          <p:cNvPr id="15" name="圖片 14"/>
          <p:cNvPicPr>
            <a:picLocks noChangeAspect="1"/>
          </p:cNvPicPr>
          <p:nvPr/>
        </p:nvPicPr>
        <p:blipFill rotWithShape="1">
          <a:blip r:embed="rId3">
            <a:alphaModFix/>
          </a:blip>
          <a:srcRect l="7595" t="26621" r="53342" b="27500"/>
          <a:stretch/>
        </p:blipFill>
        <p:spPr>
          <a:xfrm>
            <a:off x="2386013" y="894829"/>
            <a:ext cx="7343775" cy="53908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822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zh-TW" altLang="en-US"/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49703" t="22988" r="20864" b="22220"/>
          <a:stretch/>
        </p:blipFill>
        <p:spPr>
          <a:xfrm>
            <a:off x="3387808" y="365125"/>
            <a:ext cx="5416384" cy="6301770"/>
          </a:xfrm>
          <a:prstGeom prst="rect">
            <a:avLst/>
          </a:prstGeom>
        </p:spPr>
      </p:pic>
      <p:pic>
        <p:nvPicPr>
          <p:cNvPr id="5" name="圖片 4"/>
          <p:cNvPicPr>
            <a:picLocks noChangeAspect="1"/>
          </p:cNvPicPr>
          <p:nvPr/>
        </p:nvPicPr>
        <p:blipFill rotWithShape="1">
          <a:blip r:embed="rId3">
            <a:alphaModFix/>
          </a:blip>
          <a:srcRect l="55903" t="22979" r="19878" b="22242"/>
          <a:stretch/>
        </p:blipFill>
        <p:spPr>
          <a:xfrm>
            <a:off x="4229100" y="365124"/>
            <a:ext cx="4457699" cy="63017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71847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kumimoji="1" lang="zh-TW" altLang="en-US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 rotWithShape="1">
          <a:blip r:embed="rId2"/>
          <a:srcRect l="16319" t="22917" r="18706" b="29791"/>
          <a:stretch/>
        </p:blipFill>
        <p:spPr>
          <a:xfrm>
            <a:off x="838200" y="1027906"/>
            <a:ext cx="10849482" cy="4935538"/>
          </a:xfrm>
          <a:prstGeom prst="rect">
            <a:avLst/>
          </a:prstGeom>
        </p:spPr>
      </p:pic>
      <p:pic>
        <p:nvPicPr>
          <p:cNvPr id="5" name="圖片 4"/>
          <p:cNvPicPr>
            <a:picLocks noChangeAspect="1"/>
          </p:cNvPicPr>
          <p:nvPr/>
        </p:nvPicPr>
        <p:blipFill rotWithShape="1">
          <a:blip r:embed="rId3">
            <a:alphaModFix/>
          </a:blip>
          <a:srcRect l="13975" t="34317" r="32899" b="45625"/>
          <a:stretch/>
        </p:blipFill>
        <p:spPr>
          <a:xfrm>
            <a:off x="1214437" y="2224881"/>
            <a:ext cx="8856627" cy="20899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33206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752475" y="1139825"/>
            <a:ext cx="10515600" cy="4351338"/>
          </a:xfrm>
        </p:spPr>
        <p:txBody>
          <a:bodyPr>
            <a:noAutofit/>
          </a:bodyPr>
          <a:lstStyle/>
          <a:p>
            <a:pPr>
              <a:spcBef>
                <a:spcPct val="0"/>
              </a:spcBef>
              <a:buNone/>
            </a:pPr>
            <a:r>
              <a:rPr lang="en-US" altLang="zh-TW" sz="7200" dirty="0" smtClean="0">
                <a:solidFill>
                  <a:schemeClr val="tx1"/>
                </a:solidFill>
                <a:latin typeface="Microsoft JhengHei" charset="-120"/>
                <a:ea typeface="Microsoft JhengHei" charset="-120"/>
                <a:cs typeface="Microsoft JhengHei" charset="-120"/>
              </a:rPr>
              <a:t> </a:t>
            </a:r>
            <a:r>
              <a:rPr lang="zh-TW" altLang="en-US" sz="7200" u="sng" dirty="0" smtClean="0">
                <a:solidFill>
                  <a:schemeClr val="tx1"/>
                </a:solidFill>
                <a:latin typeface="Microsoft JhengHei" charset="-120"/>
                <a:ea typeface="Microsoft JhengHei" charset="-120"/>
                <a:cs typeface="Microsoft JhengHei" charset="-120"/>
              </a:rPr>
              <a:t>總結</a:t>
            </a:r>
            <a:r>
              <a:rPr lang="en-US" altLang="zh-TW" sz="7200" u="sng" dirty="0" smtClean="0">
                <a:solidFill>
                  <a:schemeClr val="tx1"/>
                </a:solidFill>
                <a:latin typeface="Microsoft JhengHei" charset="-120"/>
                <a:ea typeface="Microsoft JhengHei" charset="-120"/>
                <a:cs typeface="Microsoft JhengHei" charset="-120"/>
              </a:rPr>
              <a:t>(</a:t>
            </a:r>
            <a:r>
              <a:rPr lang="zh-TW" altLang="zh-TW" sz="7200" u="sng" dirty="0" smtClean="0">
                <a:solidFill>
                  <a:schemeClr val="tx1"/>
                </a:solidFill>
                <a:latin typeface="Microsoft JhengHei" charset="-120"/>
                <a:ea typeface="Microsoft JhengHei" charset="-120"/>
                <a:cs typeface="Microsoft JhengHei" charset="-120"/>
              </a:rPr>
              <a:t>平行</a:t>
            </a:r>
            <a:r>
              <a:rPr lang="zh-TW" altLang="zh-HK" sz="7200" u="sng" dirty="0" smtClean="0">
                <a:solidFill>
                  <a:schemeClr val="tx1"/>
                </a:solidFill>
                <a:latin typeface="Microsoft JhengHei" charset="-120"/>
                <a:ea typeface="Microsoft JhengHei" charset="-120"/>
                <a:cs typeface="Microsoft JhengHei" charset="-120"/>
              </a:rPr>
              <a:t>定義</a:t>
            </a:r>
            <a:r>
              <a:rPr lang="en-US" altLang="zh-TW" sz="7200" u="sng" dirty="0" smtClean="0">
                <a:solidFill>
                  <a:schemeClr val="tx1"/>
                </a:solidFill>
                <a:latin typeface="Microsoft JhengHei" charset="-120"/>
                <a:ea typeface="Microsoft JhengHei" charset="-120"/>
                <a:cs typeface="Microsoft JhengHei" charset="-120"/>
              </a:rPr>
              <a:t>):</a:t>
            </a:r>
            <a:endParaRPr lang="en-US" altLang="zh-TW" sz="7200" u="sng" dirty="0">
              <a:solidFill>
                <a:schemeClr val="tx1"/>
              </a:solidFill>
              <a:latin typeface="Microsoft JhengHei" charset="-120"/>
              <a:ea typeface="Microsoft JhengHei" charset="-120"/>
              <a:cs typeface="Microsoft JhengHei" charset="-120"/>
            </a:endParaRPr>
          </a:p>
          <a:p>
            <a:pPr>
              <a:spcBef>
                <a:spcPct val="0"/>
              </a:spcBef>
              <a:buNone/>
            </a:pPr>
            <a:endParaRPr lang="en-US" altLang="zh-TW" sz="7200" dirty="0">
              <a:solidFill>
                <a:schemeClr val="tx1"/>
              </a:solidFill>
              <a:latin typeface="Microsoft JhengHei" charset="-120"/>
              <a:ea typeface="Microsoft JhengHei" charset="-120"/>
              <a:cs typeface="Microsoft JhengHei" charset="-120"/>
            </a:endParaRPr>
          </a:p>
          <a:p>
            <a:pPr>
              <a:spcBef>
                <a:spcPct val="0"/>
              </a:spcBef>
              <a:buNone/>
            </a:pPr>
            <a:r>
              <a:rPr lang="en-US" altLang="zh-TW" sz="7200" dirty="0" smtClean="0">
                <a:solidFill>
                  <a:schemeClr val="tx1"/>
                </a:solidFill>
                <a:latin typeface="Microsoft JhengHei" charset="-120"/>
                <a:ea typeface="Microsoft JhengHei" charset="-120"/>
                <a:cs typeface="Microsoft JhengHei" charset="-120"/>
              </a:rPr>
              <a:t> </a:t>
            </a:r>
            <a:r>
              <a:rPr lang="zh-TW" altLang="zh-TW" sz="7200" dirty="0" smtClean="0">
                <a:solidFill>
                  <a:schemeClr val="tx1"/>
                </a:solidFill>
                <a:latin typeface="Microsoft JhengHei" charset="-120"/>
                <a:ea typeface="Microsoft JhengHei" charset="-120"/>
                <a:cs typeface="Microsoft JhengHei" charset="-120"/>
              </a:rPr>
              <a:t>距離</a:t>
            </a:r>
            <a:r>
              <a:rPr lang="zh-TW" altLang="zh-TW" sz="7200" dirty="0">
                <a:solidFill>
                  <a:schemeClr val="tx1"/>
                </a:solidFill>
                <a:latin typeface="Microsoft JhengHei" charset="-120"/>
                <a:ea typeface="Microsoft JhengHei" charset="-120"/>
                <a:cs typeface="Microsoft JhengHei" charset="-120"/>
              </a:rPr>
              <a:t>不變的兩條</a:t>
            </a:r>
            <a:r>
              <a:rPr lang="zh-TW" altLang="zh-TW" sz="7200" dirty="0" smtClean="0">
                <a:solidFill>
                  <a:schemeClr val="tx1"/>
                </a:solidFill>
                <a:latin typeface="Microsoft JhengHei" charset="-120"/>
                <a:ea typeface="Microsoft JhengHei" charset="-120"/>
                <a:cs typeface="Microsoft JhengHei" charset="-120"/>
              </a:rPr>
              <a:t>直線稱為</a:t>
            </a:r>
            <a:r>
              <a:rPr lang="zh-TW" altLang="zh-TW" sz="7200" dirty="0">
                <a:solidFill>
                  <a:schemeClr val="tx1"/>
                </a:solidFill>
                <a:latin typeface="Microsoft JhengHei" charset="-120"/>
                <a:ea typeface="Microsoft JhengHei" charset="-120"/>
                <a:cs typeface="Microsoft JhengHei" charset="-120"/>
              </a:rPr>
              <a:t>平行線 </a:t>
            </a:r>
            <a:endParaRPr kumimoji="1" lang="zh-TW" altLang="en-US" sz="7200" dirty="0">
              <a:solidFill>
                <a:schemeClr val="tx1"/>
              </a:solidFill>
              <a:latin typeface="Microsoft JhengHei" charset="-120"/>
              <a:ea typeface="Microsoft JhengHei" charset="-120"/>
              <a:cs typeface="Microsoft JhengHei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1276607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752475" y="1139825"/>
            <a:ext cx="10515600" cy="4351338"/>
          </a:xfrm>
        </p:spPr>
        <p:txBody>
          <a:bodyPr>
            <a:noAutofit/>
          </a:bodyPr>
          <a:lstStyle/>
          <a:p>
            <a:pPr>
              <a:spcBef>
                <a:spcPct val="0"/>
              </a:spcBef>
              <a:buNone/>
            </a:pPr>
            <a:r>
              <a:rPr lang="en-US" altLang="zh-TW" sz="7200" dirty="0" smtClean="0">
                <a:solidFill>
                  <a:schemeClr val="tx1"/>
                </a:solidFill>
                <a:latin typeface="Microsoft JhengHei" charset="-120"/>
                <a:ea typeface="Microsoft JhengHei" charset="-120"/>
                <a:cs typeface="Microsoft JhengHei" charset="-120"/>
              </a:rPr>
              <a:t> </a:t>
            </a:r>
            <a:r>
              <a:rPr lang="zh-TW" altLang="zh-TW" sz="7200" u="sng" dirty="0" smtClean="0">
                <a:solidFill>
                  <a:schemeClr val="tx1"/>
                </a:solidFill>
                <a:latin typeface="Microsoft JhengHei" charset="-120"/>
                <a:ea typeface="Microsoft JhengHei" charset="-120"/>
                <a:cs typeface="Microsoft JhengHei" charset="-120"/>
              </a:rPr>
              <a:t>平行</a:t>
            </a:r>
            <a:r>
              <a:rPr lang="zh-TW" altLang="zh-HK" sz="7200" u="sng" dirty="0" smtClean="0">
                <a:solidFill>
                  <a:schemeClr val="tx1"/>
                </a:solidFill>
                <a:latin typeface="Microsoft JhengHei" charset="-120"/>
                <a:ea typeface="Microsoft JhengHei" charset="-120"/>
                <a:cs typeface="Microsoft JhengHei" charset="-120"/>
              </a:rPr>
              <a:t>定義</a:t>
            </a:r>
            <a:r>
              <a:rPr lang="en-US" altLang="zh-TW" sz="7200" u="sng" dirty="0">
                <a:solidFill>
                  <a:schemeClr val="tx1"/>
                </a:solidFill>
                <a:latin typeface="Microsoft JhengHei" charset="-120"/>
                <a:ea typeface="Microsoft JhengHei" charset="-120"/>
                <a:cs typeface="Microsoft JhengHei" charset="-120"/>
              </a:rPr>
              <a:t> </a:t>
            </a:r>
            <a:r>
              <a:rPr lang="en-US" altLang="zh-TW" sz="7200" dirty="0" smtClean="0">
                <a:solidFill>
                  <a:schemeClr val="tx1"/>
                </a:solidFill>
                <a:latin typeface="Microsoft JhengHei" charset="-120"/>
                <a:ea typeface="Microsoft JhengHei" charset="-120"/>
                <a:cs typeface="Microsoft JhengHei" charset="-120"/>
              </a:rPr>
              <a:t>:</a:t>
            </a:r>
            <a:endParaRPr lang="en-US" altLang="zh-TW" sz="7200" dirty="0">
              <a:solidFill>
                <a:schemeClr val="tx1"/>
              </a:solidFill>
              <a:latin typeface="Microsoft JhengHei" charset="-120"/>
              <a:ea typeface="Microsoft JhengHei" charset="-120"/>
              <a:cs typeface="Microsoft JhengHei" charset="-120"/>
            </a:endParaRPr>
          </a:p>
          <a:p>
            <a:pPr>
              <a:spcBef>
                <a:spcPct val="0"/>
              </a:spcBef>
              <a:buNone/>
            </a:pPr>
            <a:endParaRPr lang="en-US" altLang="zh-TW" sz="7200" dirty="0">
              <a:solidFill>
                <a:schemeClr val="tx1"/>
              </a:solidFill>
              <a:latin typeface="Microsoft JhengHei" charset="-120"/>
              <a:ea typeface="Microsoft JhengHei" charset="-120"/>
              <a:cs typeface="Microsoft JhengHei" charset="-120"/>
            </a:endParaRPr>
          </a:p>
          <a:p>
            <a:pPr>
              <a:spcBef>
                <a:spcPct val="0"/>
              </a:spcBef>
              <a:buFont typeface="Wingdings" panose="05000000000000000000" pitchFamily="2" charset="2"/>
              <a:buChar char="ü"/>
            </a:pPr>
            <a:r>
              <a:rPr lang="zh-TW" altLang="zh-TW" sz="7200" dirty="0" smtClean="0">
                <a:solidFill>
                  <a:schemeClr val="tx1"/>
                </a:solidFill>
                <a:latin typeface="Microsoft JhengHei" charset="-120"/>
                <a:ea typeface="Microsoft JhengHei" charset="-120"/>
                <a:cs typeface="Microsoft JhengHei" charset="-120"/>
              </a:rPr>
              <a:t>兩</a:t>
            </a:r>
            <a:r>
              <a:rPr lang="zh-TW" altLang="zh-TW" sz="7200" dirty="0">
                <a:solidFill>
                  <a:schemeClr val="tx1"/>
                </a:solidFill>
                <a:latin typeface="Microsoft JhengHei" charset="-120"/>
                <a:ea typeface="Microsoft JhengHei" charset="-120"/>
                <a:cs typeface="Microsoft JhengHei" charset="-120"/>
              </a:rPr>
              <a:t>條</a:t>
            </a:r>
            <a:r>
              <a:rPr lang="zh-TW" altLang="zh-TW" sz="7200" dirty="0" smtClean="0">
                <a:solidFill>
                  <a:schemeClr val="tx1"/>
                </a:solidFill>
                <a:latin typeface="Microsoft JhengHei" charset="-120"/>
                <a:ea typeface="Microsoft JhengHei" charset="-120"/>
                <a:cs typeface="Microsoft JhengHei" charset="-120"/>
              </a:rPr>
              <a:t>直線</a:t>
            </a:r>
            <a:endParaRPr lang="en-US" altLang="zh-TW" sz="7200" dirty="0" smtClean="0">
              <a:solidFill>
                <a:schemeClr val="tx1"/>
              </a:solidFill>
              <a:latin typeface="Microsoft JhengHei" charset="-120"/>
              <a:ea typeface="Microsoft JhengHei" charset="-120"/>
              <a:cs typeface="Microsoft JhengHei" charset="-120"/>
            </a:endParaRPr>
          </a:p>
          <a:p>
            <a:pPr>
              <a:spcBef>
                <a:spcPct val="0"/>
              </a:spcBef>
              <a:buFont typeface="Wingdings" panose="05000000000000000000" pitchFamily="2" charset="2"/>
              <a:buChar char="ü"/>
            </a:pPr>
            <a:r>
              <a:rPr lang="zh-TW" altLang="zh-TW" sz="7200" dirty="0" smtClean="0">
                <a:solidFill>
                  <a:schemeClr val="tx1"/>
                </a:solidFill>
                <a:latin typeface="Microsoft JhengHei" charset="-120"/>
                <a:ea typeface="Microsoft JhengHei" charset="-120"/>
                <a:cs typeface="Microsoft JhengHei" charset="-120"/>
              </a:rPr>
              <a:t>距離不變</a:t>
            </a:r>
            <a:endParaRPr kumimoji="1" lang="zh-TW" altLang="en-US" sz="7200" dirty="0">
              <a:solidFill>
                <a:schemeClr val="tx1"/>
              </a:solidFill>
              <a:latin typeface="Microsoft JhengHei" charset="-120"/>
              <a:ea typeface="Microsoft JhengHei" charset="-120"/>
              <a:cs typeface="Microsoft JhengHei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935979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ChangeArrowheads="1"/>
          </p:cNvSpPr>
          <p:nvPr/>
        </p:nvSpPr>
        <p:spPr bwMode="auto">
          <a:xfrm>
            <a:off x="1992314" y="981076"/>
            <a:ext cx="8207375" cy="792163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none" anchor="ctr"/>
          <a:lstStyle>
            <a:lvl1pPr>
              <a:defRPr kumimoji="1">
                <a:solidFill>
                  <a:schemeClr val="tx1"/>
                </a:solidFill>
                <a:latin typeface="Verdana" charset="0"/>
                <a:ea typeface="新細明體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Verdana" charset="0"/>
                <a:ea typeface="新細明體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Verdana" charset="0"/>
                <a:ea typeface="新細明體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Verdana" charset="0"/>
                <a:ea typeface="新細明體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Verdana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charset="0"/>
                <a:ea typeface="新細明體" charset="-120"/>
              </a:defRPr>
            </a:lvl9pPr>
          </a:lstStyle>
          <a:p>
            <a:pPr algn="ctr" eaLnBrk="1" hangingPunct="1">
              <a:defRPr/>
            </a:pPr>
            <a:endParaRPr lang="zh-HK" altLang="zh-HK"/>
          </a:p>
        </p:txBody>
      </p:sp>
      <p:sp>
        <p:nvSpPr>
          <p:cNvPr id="4099" name="Text Box 7"/>
          <p:cNvSpPr txBox="1">
            <a:spLocks noChangeArrowheads="1"/>
          </p:cNvSpPr>
          <p:nvPr/>
        </p:nvSpPr>
        <p:spPr bwMode="auto">
          <a:xfrm>
            <a:off x="1992313" y="981075"/>
            <a:ext cx="7499350" cy="52752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p"/>
              <a:defRPr kumimoji="1" sz="28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 kumimoji="1" sz="24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p"/>
              <a:defRPr kumimoji="1" sz="20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kumimoji="1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80000"/>
              <a:buFont typeface="Wingdings" panose="05000000000000000000" pitchFamily="2" charset="2"/>
              <a:buChar char="§"/>
              <a:defRPr kumimoji="1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anose="05000000000000000000" pitchFamily="2" charset="2"/>
              <a:buChar char="§"/>
              <a:defRPr kumimoji="1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anose="05000000000000000000" pitchFamily="2" charset="2"/>
              <a:buChar char="§"/>
              <a:defRPr kumimoji="1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anose="05000000000000000000" pitchFamily="2" charset="2"/>
              <a:buChar char="§"/>
              <a:defRPr kumimoji="1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anose="05000000000000000000" pitchFamily="2" charset="2"/>
              <a:buChar char="§"/>
              <a:defRPr kumimoji="1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zh-TW" altLang="en-US" sz="4400" u="sng" dirty="0">
                <a:latin typeface="標楷體" panose="03000509000000000000" pitchFamily="65" charset="-120"/>
                <a:ea typeface="標楷體" panose="03000509000000000000" pitchFamily="65" charset="-120"/>
              </a:rPr>
              <a:t>課堂目標</a:t>
            </a:r>
            <a:r>
              <a:rPr lang="en-US" altLang="zh-TW" sz="4400" u="sng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: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endParaRPr lang="en-US" altLang="zh-TW" sz="3600" u="sng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lvl="0">
              <a:buNone/>
            </a:pPr>
            <a:r>
              <a:rPr lang="en-US" altLang="zh-TW" sz="3600" dirty="0">
                <a:latin typeface="標楷體" panose="03000509000000000000" pitchFamily="65" charset="-120"/>
                <a:ea typeface="標楷體" panose="03000509000000000000" pitchFamily="65" charset="-120"/>
              </a:rPr>
              <a:t>1</a:t>
            </a:r>
            <a:r>
              <a:rPr lang="en-US" altLang="zh-TW" sz="36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.</a:t>
            </a:r>
            <a:r>
              <a:rPr lang="zh-TW" altLang="zh-HK" sz="4400" dirty="0">
                <a:latin typeface="標楷體" panose="03000509000000000000" pitchFamily="65" charset="-120"/>
                <a:ea typeface="標楷體" panose="03000509000000000000" pitchFamily="65" charset="-120"/>
              </a:rPr>
              <a:t>認識平行線的</a:t>
            </a:r>
            <a:r>
              <a:rPr lang="zh-TW" altLang="zh-HK" sz="4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概念</a:t>
            </a:r>
            <a:endParaRPr lang="zh-TW" altLang="zh-HK" sz="44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>
              <a:buNone/>
            </a:pPr>
            <a:r>
              <a:rPr lang="en-US" altLang="zh-TW" sz="4400" dirty="0">
                <a:latin typeface="標楷體" panose="03000509000000000000" pitchFamily="65" charset="-120"/>
                <a:ea typeface="標楷體" panose="03000509000000000000" pitchFamily="65" charset="-120"/>
              </a:rPr>
              <a:t>2</a:t>
            </a:r>
            <a:r>
              <a:rPr lang="en-US" altLang="zh-TW" sz="4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.</a:t>
            </a:r>
            <a:r>
              <a:rPr lang="zh-TW" altLang="zh-HK" sz="4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能夠</a:t>
            </a:r>
            <a:r>
              <a:rPr lang="zh-TW" altLang="zh-HK" sz="4400" dirty="0">
                <a:latin typeface="標楷體" panose="03000509000000000000" pitchFamily="65" charset="-120"/>
                <a:ea typeface="標楷體" panose="03000509000000000000" pitchFamily="65" charset="-120"/>
              </a:rPr>
              <a:t>判別一組線是否</a:t>
            </a:r>
            <a:r>
              <a:rPr lang="zh-TW" altLang="zh-HK" sz="4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平行</a:t>
            </a:r>
            <a:endParaRPr lang="en-US" altLang="zh-TW" sz="44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>
              <a:buFont typeface="Wingdings" panose="05000000000000000000" pitchFamily="2" charset="2"/>
              <a:buNone/>
              <a:defRPr/>
            </a:pPr>
            <a:r>
              <a:rPr lang="zh-TW" altLang="en-US" sz="3600" dirty="0">
                <a:latin typeface="標楷體" panose="03000509000000000000" pitchFamily="65" charset="-120"/>
                <a:ea typeface="標楷體" panose="03000509000000000000" pitchFamily="65" charset="-120"/>
              </a:rPr>
              <a:t>  </a:t>
            </a:r>
            <a:endParaRPr lang="zh-TW" altLang="zh-HK" sz="36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endParaRPr lang="en-US" altLang="zh-TW" sz="36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endParaRPr lang="en-US" altLang="zh-TW" sz="36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endParaRPr lang="zh-TW" altLang="zh-HK" sz="36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841352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ChangeArrowheads="1"/>
          </p:cNvSpPr>
          <p:nvPr/>
        </p:nvSpPr>
        <p:spPr bwMode="auto">
          <a:xfrm>
            <a:off x="1992314" y="981076"/>
            <a:ext cx="8207375" cy="792163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none" anchor="ctr"/>
          <a:lstStyle>
            <a:lvl1pPr>
              <a:defRPr kumimoji="1">
                <a:solidFill>
                  <a:schemeClr val="tx1"/>
                </a:solidFill>
                <a:latin typeface="Verdana" charset="0"/>
                <a:ea typeface="新細明體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Verdana" charset="0"/>
                <a:ea typeface="新細明體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Verdana" charset="0"/>
                <a:ea typeface="新細明體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Verdana" charset="0"/>
                <a:ea typeface="新細明體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Verdana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charset="0"/>
                <a:ea typeface="新細明體" charset="-120"/>
              </a:defRPr>
            </a:lvl9pPr>
          </a:lstStyle>
          <a:p>
            <a:pPr algn="ctr" eaLnBrk="1" hangingPunct="1">
              <a:defRPr/>
            </a:pPr>
            <a:endParaRPr lang="zh-HK" altLang="zh-HK"/>
          </a:p>
        </p:txBody>
      </p:sp>
      <p:sp>
        <p:nvSpPr>
          <p:cNvPr id="4099" name="Text Box 7"/>
          <p:cNvSpPr txBox="1">
            <a:spLocks noChangeArrowheads="1"/>
          </p:cNvSpPr>
          <p:nvPr/>
        </p:nvSpPr>
        <p:spPr bwMode="auto">
          <a:xfrm>
            <a:off x="1992314" y="981075"/>
            <a:ext cx="7843837" cy="41057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p"/>
              <a:defRPr kumimoji="1" sz="28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 kumimoji="1" sz="24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p"/>
              <a:defRPr kumimoji="1" sz="20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kumimoji="1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80000"/>
              <a:buFont typeface="Wingdings" panose="05000000000000000000" pitchFamily="2" charset="2"/>
              <a:buChar char="§"/>
              <a:defRPr kumimoji="1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anose="05000000000000000000" pitchFamily="2" charset="2"/>
              <a:buChar char="§"/>
              <a:defRPr kumimoji="1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anose="05000000000000000000" pitchFamily="2" charset="2"/>
              <a:buChar char="§"/>
              <a:defRPr kumimoji="1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anose="05000000000000000000" pitchFamily="2" charset="2"/>
              <a:buChar char="§"/>
              <a:defRPr kumimoji="1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anose="05000000000000000000" pitchFamily="2" charset="2"/>
              <a:buChar char="§"/>
              <a:defRPr kumimoji="1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 typeface="Wingdings" panose="05000000000000000000" pitchFamily="2" charset="2"/>
              <a:buNone/>
              <a:defRPr/>
            </a:pPr>
            <a:r>
              <a:rPr lang="zh-TW" altLang="en-US" sz="4000" u="sng" dirty="0">
                <a:latin typeface="標楷體" panose="03000509000000000000" pitchFamily="65" charset="-120"/>
                <a:ea typeface="標楷體" panose="03000509000000000000" pitchFamily="65" charset="-120"/>
              </a:rPr>
              <a:t>教學</a:t>
            </a:r>
            <a:r>
              <a:rPr lang="zh-TW" altLang="en-US" sz="4000" u="sng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流程</a:t>
            </a:r>
            <a:r>
              <a:rPr lang="en-US" altLang="zh-TW" sz="4000" u="sng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sz="4000" u="sng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第一部分</a:t>
            </a:r>
            <a:r>
              <a:rPr lang="en-US" altLang="zh-TW" sz="4000" u="sng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endParaRPr lang="en-US" altLang="zh-TW" sz="4000" u="sng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>
              <a:buNone/>
              <a:defRPr/>
            </a:pPr>
            <a:r>
              <a:rPr lang="en-US" altLang="zh-TW" sz="4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1.</a:t>
            </a:r>
            <a:r>
              <a:rPr lang="zh-TW" altLang="en-US" sz="4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 引述「平行線」定義</a:t>
            </a:r>
            <a:endParaRPr lang="en-US" altLang="zh-TW" sz="40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>
              <a:buNone/>
              <a:defRPr/>
            </a:pPr>
            <a:r>
              <a:rPr lang="en-US" altLang="zh-TW" sz="4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2.</a:t>
            </a:r>
            <a:r>
              <a:rPr lang="zh-TW" altLang="en-US" sz="4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 以活動認識</a:t>
            </a:r>
            <a:r>
              <a:rPr lang="zh-TW" altLang="en-US" sz="36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平行線</a:t>
            </a:r>
            <a:endParaRPr lang="en-US" altLang="zh-TW" sz="36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>
              <a:buNone/>
              <a:defRPr/>
            </a:pPr>
            <a:r>
              <a:rPr lang="en-US" altLang="zh-TW" sz="36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3.</a:t>
            </a:r>
            <a:r>
              <a:rPr lang="zh-TW" altLang="en-US" sz="36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r>
              <a:rPr lang="zh-TW" altLang="zh-HK" sz="36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判</a:t>
            </a:r>
            <a:r>
              <a:rPr lang="zh-TW" altLang="en-US" sz="36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斷</a:t>
            </a:r>
            <a:r>
              <a:rPr lang="zh-TW" altLang="zh-HK" sz="36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一</a:t>
            </a:r>
            <a:r>
              <a:rPr lang="zh-TW" altLang="zh-HK" sz="3600" dirty="0">
                <a:latin typeface="標楷體" panose="03000509000000000000" pitchFamily="65" charset="-120"/>
                <a:ea typeface="標楷體" panose="03000509000000000000" pitchFamily="65" charset="-120"/>
              </a:rPr>
              <a:t>組線是否平行</a:t>
            </a:r>
            <a:endParaRPr lang="en-US" altLang="zh-TW" sz="36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endParaRPr lang="en-US" altLang="zh-TW" sz="36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endParaRPr lang="zh-TW" altLang="zh-HK" sz="36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990349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圖片 6"/>
          <p:cNvPicPr>
            <a:picLocks noChangeAspect="1"/>
          </p:cNvPicPr>
          <p:nvPr/>
        </p:nvPicPr>
        <p:blipFill rotWithShape="1">
          <a:blip r:embed="rId2"/>
          <a:srcRect l="18533" t="15208" r="50608" b="15000"/>
          <a:stretch/>
        </p:blipFill>
        <p:spPr>
          <a:xfrm>
            <a:off x="628651" y="0"/>
            <a:ext cx="4857750" cy="6866440"/>
          </a:xfrm>
          <a:prstGeom prst="rect">
            <a:avLst/>
          </a:prstGeom>
        </p:spPr>
      </p:pic>
      <p:pic>
        <p:nvPicPr>
          <p:cNvPr id="8" name="圖片 7"/>
          <p:cNvPicPr>
            <a:picLocks noChangeAspect="1"/>
          </p:cNvPicPr>
          <p:nvPr/>
        </p:nvPicPr>
        <p:blipFill rotWithShape="1">
          <a:blip r:embed="rId3"/>
          <a:srcRect l="34158" t="26667" r="32769" b="27291"/>
          <a:stretch/>
        </p:blipFill>
        <p:spPr>
          <a:xfrm>
            <a:off x="6779710" y="1640138"/>
            <a:ext cx="4121653" cy="35861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05103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752475" y="1139825"/>
            <a:ext cx="10515600" cy="4351338"/>
          </a:xfrm>
        </p:spPr>
        <p:txBody>
          <a:bodyPr>
            <a:noAutofit/>
          </a:bodyPr>
          <a:lstStyle/>
          <a:p>
            <a:pPr>
              <a:spcBef>
                <a:spcPct val="0"/>
              </a:spcBef>
              <a:buNone/>
            </a:pPr>
            <a:r>
              <a:rPr lang="en-US" altLang="zh-TW" sz="7200" dirty="0" smtClean="0">
                <a:solidFill>
                  <a:schemeClr val="tx1"/>
                </a:solidFill>
                <a:latin typeface="Microsoft JhengHei" charset="-120"/>
                <a:ea typeface="Microsoft JhengHei" charset="-120"/>
                <a:cs typeface="Microsoft JhengHei" charset="-120"/>
              </a:rPr>
              <a:t> </a:t>
            </a:r>
            <a:r>
              <a:rPr lang="zh-TW" altLang="zh-TW" sz="7200" dirty="0" smtClean="0">
                <a:solidFill>
                  <a:schemeClr val="tx1"/>
                </a:solidFill>
                <a:latin typeface="Microsoft JhengHei" charset="-120"/>
                <a:ea typeface="Microsoft JhengHei" charset="-120"/>
                <a:cs typeface="Microsoft JhengHei" charset="-120"/>
              </a:rPr>
              <a:t>平行</a:t>
            </a:r>
            <a:r>
              <a:rPr lang="zh-TW" altLang="zh-HK" sz="7200" dirty="0" smtClean="0">
                <a:solidFill>
                  <a:schemeClr val="tx1"/>
                </a:solidFill>
                <a:latin typeface="Microsoft JhengHei" charset="-120"/>
                <a:ea typeface="Microsoft JhengHei" charset="-120"/>
                <a:cs typeface="Microsoft JhengHei" charset="-120"/>
              </a:rPr>
              <a:t>定義</a:t>
            </a:r>
            <a:r>
              <a:rPr lang="en-US" altLang="zh-TW" sz="7200" dirty="0">
                <a:solidFill>
                  <a:schemeClr val="tx1"/>
                </a:solidFill>
                <a:latin typeface="Microsoft JhengHei" charset="-120"/>
                <a:ea typeface="Microsoft JhengHei" charset="-120"/>
                <a:cs typeface="Microsoft JhengHei" charset="-120"/>
              </a:rPr>
              <a:t> </a:t>
            </a:r>
            <a:r>
              <a:rPr lang="en-US" altLang="zh-TW" sz="7200" dirty="0" smtClean="0">
                <a:solidFill>
                  <a:schemeClr val="tx1"/>
                </a:solidFill>
                <a:latin typeface="Microsoft JhengHei" charset="-120"/>
                <a:ea typeface="Microsoft JhengHei" charset="-120"/>
                <a:cs typeface="Microsoft JhengHei" charset="-120"/>
              </a:rPr>
              <a:t>:</a:t>
            </a:r>
            <a:endParaRPr lang="en-US" altLang="zh-TW" sz="7200" dirty="0">
              <a:solidFill>
                <a:schemeClr val="tx1"/>
              </a:solidFill>
              <a:latin typeface="Microsoft JhengHei" charset="-120"/>
              <a:ea typeface="Microsoft JhengHei" charset="-120"/>
              <a:cs typeface="Microsoft JhengHei" charset="-120"/>
            </a:endParaRPr>
          </a:p>
          <a:p>
            <a:pPr>
              <a:spcBef>
                <a:spcPct val="0"/>
              </a:spcBef>
              <a:buNone/>
            </a:pPr>
            <a:endParaRPr lang="en-US" altLang="zh-TW" sz="7200" dirty="0">
              <a:solidFill>
                <a:schemeClr val="tx1"/>
              </a:solidFill>
              <a:latin typeface="Microsoft JhengHei" charset="-120"/>
              <a:ea typeface="Microsoft JhengHei" charset="-120"/>
              <a:cs typeface="Microsoft JhengHei" charset="-120"/>
            </a:endParaRPr>
          </a:p>
          <a:p>
            <a:pPr>
              <a:spcBef>
                <a:spcPct val="0"/>
              </a:spcBef>
              <a:buNone/>
            </a:pPr>
            <a:r>
              <a:rPr lang="en-US" altLang="zh-TW" sz="7200" dirty="0" smtClean="0">
                <a:solidFill>
                  <a:schemeClr val="tx1"/>
                </a:solidFill>
                <a:latin typeface="Microsoft JhengHei" charset="-120"/>
                <a:ea typeface="Microsoft JhengHei" charset="-120"/>
                <a:cs typeface="Microsoft JhengHei" charset="-120"/>
              </a:rPr>
              <a:t> </a:t>
            </a:r>
            <a:r>
              <a:rPr lang="zh-TW" altLang="zh-TW" sz="7200" dirty="0" smtClean="0">
                <a:solidFill>
                  <a:schemeClr val="tx1"/>
                </a:solidFill>
                <a:latin typeface="Microsoft JhengHei" charset="-120"/>
                <a:ea typeface="Microsoft JhengHei" charset="-120"/>
                <a:cs typeface="Microsoft JhengHei" charset="-120"/>
              </a:rPr>
              <a:t>距離</a:t>
            </a:r>
            <a:r>
              <a:rPr lang="zh-TW" altLang="zh-TW" sz="7200" dirty="0">
                <a:solidFill>
                  <a:schemeClr val="tx1"/>
                </a:solidFill>
                <a:latin typeface="Microsoft JhengHei" charset="-120"/>
                <a:ea typeface="Microsoft JhengHei" charset="-120"/>
                <a:cs typeface="Microsoft JhengHei" charset="-120"/>
              </a:rPr>
              <a:t>不變的兩條</a:t>
            </a:r>
            <a:r>
              <a:rPr lang="zh-TW" altLang="zh-TW" sz="7200" dirty="0" smtClean="0">
                <a:solidFill>
                  <a:schemeClr val="tx1"/>
                </a:solidFill>
                <a:latin typeface="Microsoft JhengHei" charset="-120"/>
                <a:ea typeface="Microsoft JhengHei" charset="-120"/>
                <a:cs typeface="Microsoft JhengHei" charset="-120"/>
              </a:rPr>
              <a:t>直線稱為</a:t>
            </a:r>
            <a:r>
              <a:rPr lang="zh-TW" altLang="zh-TW" sz="7200" dirty="0">
                <a:solidFill>
                  <a:schemeClr val="tx1"/>
                </a:solidFill>
                <a:latin typeface="Microsoft JhengHei" charset="-120"/>
                <a:ea typeface="Microsoft JhengHei" charset="-120"/>
                <a:cs typeface="Microsoft JhengHei" charset="-120"/>
              </a:rPr>
              <a:t>平行線 </a:t>
            </a:r>
            <a:endParaRPr kumimoji="1" lang="zh-TW" altLang="en-US" sz="7200" dirty="0">
              <a:solidFill>
                <a:schemeClr val="tx1"/>
              </a:solidFill>
              <a:latin typeface="Microsoft JhengHei" charset="-120"/>
              <a:ea typeface="Microsoft JhengHei" charset="-120"/>
              <a:cs typeface="Microsoft JhengHei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073544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752475" y="1139825"/>
            <a:ext cx="10515600" cy="4351338"/>
          </a:xfrm>
        </p:spPr>
        <p:txBody>
          <a:bodyPr>
            <a:noAutofit/>
          </a:bodyPr>
          <a:lstStyle/>
          <a:p>
            <a:pPr>
              <a:spcBef>
                <a:spcPct val="0"/>
              </a:spcBef>
              <a:buNone/>
            </a:pPr>
            <a:r>
              <a:rPr lang="en-US" altLang="zh-TW" sz="7200" dirty="0" smtClean="0">
                <a:solidFill>
                  <a:schemeClr val="tx1"/>
                </a:solidFill>
                <a:latin typeface="Microsoft JhengHei" charset="-120"/>
                <a:ea typeface="Microsoft JhengHei" charset="-120"/>
                <a:cs typeface="Microsoft JhengHei" charset="-120"/>
              </a:rPr>
              <a:t> </a:t>
            </a:r>
            <a:r>
              <a:rPr lang="zh-TW" altLang="zh-TW" sz="7200" u="sng" dirty="0" smtClean="0">
                <a:solidFill>
                  <a:schemeClr val="tx1"/>
                </a:solidFill>
                <a:latin typeface="Microsoft JhengHei" charset="-120"/>
                <a:ea typeface="Microsoft JhengHei" charset="-120"/>
                <a:cs typeface="Microsoft JhengHei" charset="-120"/>
              </a:rPr>
              <a:t>平行</a:t>
            </a:r>
            <a:r>
              <a:rPr lang="zh-TW" altLang="zh-HK" sz="7200" u="sng" dirty="0" smtClean="0">
                <a:solidFill>
                  <a:schemeClr val="tx1"/>
                </a:solidFill>
                <a:latin typeface="Microsoft JhengHei" charset="-120"/>
                <a:ea typeface="Microsoft JhengHei" charset="-120"/>
                <a:cs typeface="Microsoft JhengHei" charset="-120"/>
              </a:rPr>
              <a:t>定義</a:t>
            </a:r>
            <a:r>
              <a:rPr lang="en-US" altLang="zh-TW" sz="7200" u="sng" dirty="0">
                <a:solidFill>
                  <a:schemeClr val="tx1"/>
                </a:solidFill>
                <a:latin typeface="Microsoft JhengHei" charset="-120"/>
                <a:ea typeface="Microsoft JhengHei" charset="-120"/>
                <a:cs typeface="Microsoft JhengHei" charset="-120"/>
              </a:rPr>
              <a:t> </a:t>
            </a:r>
            <a:r>
              <a:rPr lang="en-US" altLang="zh-TW" sz="7200" dirty="0" smtClean="0">
                <a:solidFill>
                  <a:schemeClr val="tx1"/>
                </a:solidFill>
                <a:latin typeface="Microsoft JhengHei" charset="-120"/>
                <a:ea typeface="Microsoft JhengHei" charset="-120"/>
                <a:cs typeface="Microsoft JhengHei" charset="-120"/>
              </a:rPr>
              <a:t>:</a:t>
            </a:r>
            <a:endParaRPr lang="en-US" altLang="zh-TW" sz="7200" dirty="0">
              <a:solidFill>
                <a:schemeClr val="tx1"/>
              </a:solidFill>
              <a:latin typeface="Microsoft JhengHei" charset="-120"/>
              <a:ea typeface="Microsoft JhengHei" charset="-120"/>
              <a:cs typeface="Microsoft JhengHei" charset="-120"/>
            </a:endParaRPr>
          </a:p>
          <a:p>
            <a:pPr>
              <a:spcBef>
                <a:spcPct val="0"/>
              </a:spcBef>
              <a:buNone/>
            </a:pPr>
            <a:endParaRPr lang="en-US" altLang="zh-TW" sz="7200" dirty="0">
              <a:solidFill>
                <a:schemeClr val="tx1"/>
              </a:solidFill>
              <a:latin typeface="Microsoft JhengHei" charset="-120"/>
              <a:ea typeface="Microsoft JhengHei" charset="-120"/>
              <a:cs typeface="Microsoft JhengHei" charset="-120"/>
            </a:endParaRPr>
          </a:p>
          <a:p>
            <a:pPr>
              <a:spcBef>
                <a:spcPct val="0"/>
              </a:spcBef>
              <a:buFont typeface="Wingdings" panose="05000000000000000000" pitchFamily="2" charset="2"/>
              <a:buChar char="ü"/>
            </a:pPr>
            <a:r>
              <a:rPr lang="zh-TW" altLang="zh-TW" sz="7200" dirty="0" smtClean="0">
                <a:solidFill>
                  <a:schemeClr val="tx1"/>
                </a:solidFill>
                <a:latin typeface="Microsoft JhengHei" charset="-120"/>
                <a:ea typeface="Microsoft JhengHei" charset="-120"/>
                <a:cs typeface="Microsoft JhengHei" charset="-120"/>
              </a:rPr>
              <a:t>兩</a:t>
            </a:r>
            <a:r>
              <a:rPr lang="zh-TW" altLang="zh-TW" sz="7200" dirty="0">
                <a:solidFill>
                  <a:schemeClr val="tx1"/>
                </a:solidFill>
                <a:latin typeface="Microsoft JhengHei" charset="-120"/>
                <a:ea typeface="Microsoft JhengHei" charset="-120"/>
                <a:cs typeface="Microsoft JhengHei" charset="-120"/>
              </a:rPr>
              <a:t>條</a:t>
            </a:r>
            <a:r>
              <a:rPr lang="zh-TW" altLang="zh-TW" sz="7200" dirty="0" smtClean="0">
                <a:solidFill>
                  <a:schemeClr val="tx1"/>
                </a:solidFill>
                <a:latin typeface="Microsoft JhengHei" charset="-120"/>
                <a:ea typeface="Microsoft JhengHei" charset="-120"/>
                <a:cs typeface="Microsoft JhengHei" charset="-120"/>
              </a:rPr>
              <a:t>直線</a:t>
            </a:r>
            <a:endParaRPr lang="en-US" altLang="zh-TW" sz="7200" dirty="0" smtClean="0">
              <a:solidFill>
                <a:schemeClr val="tx1"/>
              </a:solidFill>
              <a:latin typeface="Microsoft JhengHei" charset="-120"/>
              <a:ea typeface="Microsoft JhengHei" charset="-120"/>
              <a:cs typeface="Microsoft JhengHei" charset="-120"/>
            </a:endParaRPr>
          </a:p>
          <a:p>
            <a:pPr>
              <a:spcBef>
                <a:spcPct val="0"/>
              </a:spcBef>
              <a:buFont typeface="Wingdings" panose="05000000000000000000" pitchFamily="2" charset="2"/>
              <a:buChar char="ü"/>
            </a:pPr>
            <a:r>
              <a:rPr lang="zh-TW" altLang="zh-TW" sz="7200" dirty="0" smtClean="0">
                <a:solidFill>
                  <a:schemeClr val="tx1"/>
                </a:solidFill>
                <a:latin typeface="Microsoft JhengHei" charset="-120"/>
                <a:ea typeface="Microsoft JhengHei" charset="-120"/>
                <a:cs typeface="Microsoft JhengHei" charset="-120"/>
              </a:rPr>
              <a:t>距離不變</a:t>
            </a:r>
            <a:endParaRPr kumimoji="1" lang="zh-TW" altLang="en-US" sz="7200" dirty="0">
              <a:solidFill>
                <a:schemeClr val="tx1"/>
              </a:solidFill>
              <a:latin typeface="Microsoft JhengHei" charset="-120"/>
              <a:ea typeface="Microsoft JhengHei" charset="-120"/>
              <a:cs typeface="Microsoft JhengHei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9677375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sz="6000" b="1" u="sng" dirty="0" smtClean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Microsoft JhengHei" charset="-120"/>
                <a:ea typeface="Microsoft JhengHei" charset="-120"/>
                <a:cs typeface="Microsoft JhengHei" charset="-120"/>
              </a:rPr>
              <a:t>活動一</a:t>
            </a:r>
            <a:endParaRPr lang="zh-TW" altLang="en-US" sz="6000" b="1" u="sng" dirty="0">
              <a:gradFill>
                <a:gsLst>
                  <a:gs pos="34000">
                    <a:schemeClr val="tx1">
                      <a:lumMod val="93000"/>
                    </a:schemeClr>
                  </a:gs>
                  <a:gs pos="0">
                    <a:schemeClr val="bg1">
                      <a:lumMod val="25000"/>
                      <a:lumOff val="75000"/>
                    </a:schemeClr>
                  </a:gs>
                  <a:gs pos="100000">
                    <a:schemeClr val="tx2">
                      <a:lumMod val="0"/>
                      <a:lumOff val="100000"/>
                    </a:schemeClr>
                  </a:gs>
                </a:gsLst>
                <a:lin ang="4800000" scaled="0"/>
              </a:gradFill>
              <a:latin typeface="Microsoft JhengHei" charset="-120"/>
              <a:ea typeface="Microsoft JhengHei" charset="-120"/>
              <a:cs typeface="Microsoft JhengHei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838200" y="1925638"/>
            <a:ext cx="10233800" cy="4351338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zh-TW" altLang="zh-TW" sz="5400" b="1" dirty="0" smtClean="0">
                <a:latin typeface="Microsoft JhengHei" charset="-120"/>
                <a:ea typeface="Microsoft JhengHei" charset="-120"/>
                <a:cs typeface="Microsoft JhengHei" charset="-120"/>
              </a:rPr>
              <a:t>學生</a:t>
            </a:r>
            <a:r>
              <a:rPr lang="zh-TW" altLang="en-US" sz="5400" b="1" dirty="0" smtClean="0">
                <a:latin typeface="Microsoft JhengHei" charset="-120"/>
                <a:ea typeface="Microsoft JhengHei" charset="-120"/>
                <a:cs typeface="Microsoft JhengHei" charset="-120"/>
              </a:rPr>
              <a:t>二人一</a:t>
            </a:r>
            <a:r>
              <a:rPr lang="zh-TW" altLang="zh-TW" sz="5400" b="1" dirty="0" smtClean="0">
                <a:latin typeface="Microsoft JhengHei" charset="-120"/>
                <a:ea typeface="Microsoft JhengHei" charset="-120"/>
                <a:cs typeface="Microsoft JhengHei" charset="-120"/>
              </a:rPr>
              <a:t>組</a:t>
            </a:r>
            <a:r>
              <a:rPr lang="zh-TW" altLang="zh-TW" sz="5400" b="1" dirty="0">
                <a:latin typeface="Microsoft JhengHei" charset="-120"/>
                <a:ea typeface="Microsoft JhengHei" charset="-120"/>
                <a:cs typeface="Microsoft JhengHei" charset="-120"/>
              </a:rPr>
              <a:t>，在課室內</a:t>
            </a:r>
            <a:r>
              <a:rPr lang="zh-TW" altLang="zh-TW" sz="5400" b="1" dirty="0" smtClean="0">
                <a:latin typeface="Microsoft JhengHei" charset="-120"/>
                <a:ea typeface="Microsoft JhengHei" charset="-120"/>
                <a:cs typeface="Microsoft JhengHei" charset="-120"/>
              </a:rPr>
              <a:t>找出</a:t>
            </a:r>
            <a:r>
              <a:rPr lang="en-US" altLang="zh-TW" sz="5400" b="1" dirty="0" smtClean="0">
                <a:latin typeface="Microsoft JhengHei" charset="-120"/>
                <a:ea typeface="Microsoft JhengHei" charset="-120"/>
                <a:cs typeface="Microsoft JhengHei" charset="-120"/>
              </a:rPr>
              <a:t>  </a:t>
            </a:r>
          </a:p>
          <a:p>
            <a:pPr marL="0" indent="0">
              <a:buNone/>
            </a:pPr>
            <a:r>
              <a:rPr lang="en-US" altLang="zh-TW" sz="5400" b="1" dirty="0">
                <a:latin typeface="Microsoft JhengHei" charset="-120"/>
                <a:ea typeface="Microsoft JhengHei" charset="-120"/>
                <a:cs typeface="Microsoft JhengHei" charset="-120"/>
              </a:rPr>
              <a:t> </a:t>
            </a:r>
            <a:r>
              <a:rPr lang="en-US" altLang="zh-TW" sz="5400" b="1" dirty="0" smtClean="0">
                <a:latin typeface="Microsoft JhengHei" charset="-120"/>
                <a:ea typeface="Microsoft JhengHei" charset="-120"/>
                <a:cs typeface="Microsoft JhengHei" charset="-120"/>
              </a:rPr>
              <a:t>  </a:t>
            </a:r>
            <a:r>
              <a:rPr lang="zh-TW" altLang="zh-TW" sz="5400" b="1" dirty="0" smtClean="0">
                <a:latin typeface="Microsoft JhengHei" charset="-120"/>
                <a:ea typeface="Microsoft JhengHei" charset="-120"/>
                <a:cs typeface="Microsoft JhengHei" charset="-120"/>
              </a:rPr>
              <a:t>一些</a:t>
            </a:r>
            <a:r>
              <a:rPr lang="zh-TW" altLang="zh-TW" sz="5400" b="1" dirty="0">
                <a:latin typeface="Microsoft JhengHei" charset="-120"/>
                <a:ea typeface="Microsoft JhengHei" charset="-120"/>
                <a:cs typeface="Microsoft JhengHei" charset="-120"/>
              </a:rPr>
              <a:t>有平行線的物件</a:t>
            </a:r>
            <a:r>
              <a:rPr lang="zh-TW" altLang="zh-TW" sz="5400" b="1" dirty="0" smtClean="0">
                <a:latin typeface="Microsoft JhengHei" charset="-120"/>
                <a:ea typeface="Microsoft JhengHei" charset="-120"/>
                <a:cs typeface="Microsoft JhengHei" charset="-120"/>
              </a:rPr>
              <a:t>。</a:t>
            </a:r>
            <a:endParaRPr lang="en-US" altLang="zh-TW" sz="5400" b="1" dirty="0" smtClean="0">
              <a:latin typeface="Microsoft JhengHei" charset="-120"/>
              <a:ea typeface="Microsoft JhengHei" charset="-120"/>
              <a:cs typeface="Microsoft JhengHei" charset="-12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zh-TW" altLang="zh-TW" sz="5400" b="1" dirty="0" smtClean="0">
                <a:latin typeface="Microsoft JhengHei" charset="-120"/>
                <a:ea typeface="Microsoft JhengHei" charset="-120"/>
                <a:cs typeface="Microsoft JhengHei" charset="-120"/>
              </a:rPr>
              <a:t>看看</a:t>
            </a:r>
            <a:r>
              <a:rPr lang="zh-TW" altLang="zh-TW" sz="5400" b="1" dirty="0">
                <a:latin typeface="Microsoft JhengHei" charset="-120"/>
                <a:ea typeface="Microsoft JhengHei" charset="-120"/>
                <a:cs typeface="Microsoft JhengHei" charset="-120"/>
              </a:rPr>
              <a:t>哪一組在指定時間內</a:t>
            </a:r>
            <a:r>
              <a:rPr lang="zh-TW" altLang="zh-TW" sz="5400" b="1" dirty="0" smtClean="0">
                <a:latin typeface="Microsoft JhengHei" charset="-120"/>
                <a:ea typeface="Microsoft JhengHei" charset="-120"/>
                <a:cs typeface="Microsoft JhengHei" charset="-120"/>
              </a:rPr>
              <a:t>找出</a:t>
            </a:r>
            <a:r>
              <a:rPr lang="en-US" altLang="zh-TW" sz="5400" b="1" dirty="0" smtClean="0">
                <a:latin typeface="Microsoft JhengHei" charset="-120"/>
                <a:ea typeface="Microsoft JhengHei" charset="-120"/>
                <a:cs typeface="Microsoft JhengHei" charset="-120"/>
              </a:rPr>
              <a:t> </a:t>
            </a:r>
          </a:p>
          <a:p>
            <a:pPr marL="0" indent="0">
              <a:buNone/>
            </a:pPr>
            <a:r>
              <a:rPr lang="en-US" altLang="zh-TW" sz="5400" b="1" dirty="0">
                <a:latin typeface="Microsoft JhengHei" charset="-120"/>
                <a:ea typeface="Microsoft JhengHei" charset="-120"/>
                <a:cs typeface="Microsoft JhengHei" charset="-120"/>
              </a:rPr>
              <a:t> </a:t>
            </a:r>
            <a:r>
              <a:rPr lang="en-US" altLang="zh-TW" sz="5400" b="1" dirty="0" smtClean="0">
                <a:latin typeface="Microsoft JhengHei" charset="-120"/>
                <a:ea typeface="Microsoft JhengHei" charset="-120"/>
                <a:cs typeface="Microsoft JhengHei" charset="-120"/>
              </a:rPr>
              <a:t>  </a:t>
            </a:r>
            <a:r>
              <a:rPr lang="zh-TW" altLang="zh-TW" sz="5400" b="1" dirty="0" smtClean="0">
                <a:latin typeface="Microsoft JhengHei" charset="-120"/>
                <a:ea typeface="Microsoft JhengHei" charset="-120"/>
                <a:cs typeface="Microsoft JhengHei" charset="-120"/>
              </a:rPr>
              <a:t>最多</a:t>
            </a:r>
            <a:r>
              <a:rPr lang="zh-TW" altLang="zh-TW" sz="5400" b="1" dirty="0">
                <a:latin typeface="Microsoft JhengHei" charset="-120"/>
                <a:ea typeface="Microsoft JhengHei" charset="-120"/>
                <a:cs typeface="Microsoft JhengHei" charset="-120"/>
              </a:rPr>
              <a:t>有平行線的物件。 </a:t>
            </a:r>
            <a:endParaRPr kumimoji="1" lang="zh-TW" altLang="en-US" sz="5400" b="1" dirty="0">
              <a:latin typeface="Microsoft JhengHei" charset="-120"/>
              <a:ea typeface="Microsoft JhengHei" charset="-120"/>
              <a:cs typeface="Microsoft JhengHei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711353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sz="6000" b="1" u="sng" dirty="0" smtClean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Microsoft JhengHei" charset="-120"/>
                <a:ea typeface="Microsoft JhengHei" charset="-120"/>
                <a:cs typeface="Microsoft JhengHei" charset="-120"/>
              </a:rPr>
              <a:t>活動二</a:t>
            </a:r>
            <a:endParaRPr lang="zh-TW" altLang="en-US" sz="6000" b="1" u="sng" dirty="0">
              <a:gradFill>
                <a:gsLst>
                  <a:gs pos="34000">
                    <a:schemeClr val="tx1">
                      <a:lumMod val="93000"/>
                    </a:schemeClr>
                  </a:gs>
                  <a:gs pos="0">
                    <a:schemeClr val="bg1">
                      <a:lumMod val="25000"/>
                      <a:lumOff val="75000"/>
                    </a:schemeClr>
                  </a:gs>
                  <a:gs pos="100000">
                    <a:schemeClr val="tx2">
                      <a:lumMod val="0"/>
                      <a:lumOff val="100000"/>
                    </a:schemeClr>
                  </a:gs>
                </a:gsLst>
                <a:lin ang="4800000" scaled="0"/>
              </a:gradFill>
              <a:latin typeface="Microsoft JhengHei" charset="-120"/>
              <a:ea typeface="Microsoft JhengHei" charset="-120"/>
              <a:cs typeface="Microsoft JhengHei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838200" y="1925638"/>
            <a:ext cx="102338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zh-TW" altLang="en-US" sz="5400" b="1" dirty="0" smtClean="0">
                <a:latin typeface="Microsoft JhengHei" charset="-120"/>
                <a:ea typeface="Microsoft JhengHei" charset="-120"/>
                <a:cs typeface="Microsoft JhengHei" charset="-120"/>
              </a:rPr>
              <a:t>四人用繩拉出一組線段，分辨是否平行。</a:t>
            </a:r>
            <a:endParaRPr lang="en-US" altLang="zh-TW" sz="5400" b="1" dirty="0" smtClean="0">
              <a:latin typeface="Microsoft JhengHei" charset="-120"/>
              <a:ea typeface="Microsoft JhengHei" charset="-120"/>
              <a:cs typeface="Microsoft JhengHei" charset="-120"/>
            </a:endParaRPr>
          </a:p>
          <a:p>
            <a:pPr marL="0" indent="0">
              <a:buNone/>
            </a:pPr>
            <a:endParaRPr lang="en-US" altLang="zh-TW" sz="5400" b="1" dirty="0">
              <a:latin typeface="Microsoft JhengHei" charset="-120"/>
              <a:ea typeface="Microsoft JhengHei" charset="-120"/>
              <a:cs typeface="Microsoft JhengHei" charset="-120"/>
            </a:endParaRPr>
          </a:p>
          <a:p>
            <a:pPr marL="0" indent="0">
              <a:buNone/>
            </a:pPr>
            <a:r>
              <a:rPr lang="zh-TW" altLang="en-US" sz="5400" b="1" dirty="0" smtClean="0">
                <a:latin typeface="Microsoft JhengHei" charset="-120"/>
                <a:ea typeface="Microsoft JhengHei" charset="-120"/>
                <a:cs typeface="Microsoft JhengHei" charset="-120"/>
              </a:rPr>
              <a:t>為甚麼？</a:t>
            </a:r>
            <a:endParaRPr kumimoji="1" lang="zh-TW" altLang="en-US" sz="5400" b="1" dirty="0">
              <a:latin typeface="Microsoft JhengHei" charset="-120"/>
              <a:ea typeface="Microsoft JhengHei" charset="-120"/>
              <a:cs typeface="Microsoft JhengHei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589836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800100" y="485776"/>
            <a:ext cx="10529888" cy="5043488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TW" altLang="en-US"/>
          </a:p>
        </p:txBody>
      </p:sp>
      <p:cxnSp>
        <p:nvCxnSpPr>
          <p:cNvPr id="7" name="直線接點 6"/>
          <p:cNvCxnSpPr/>
          <p:nvPr/>
        </p:nvCxnSpPr>
        <p:spPr>
          <a:xfrm>
            <a:off x="1414463" y="2357438"/>
            <a:ext cx="9501187" cy="257175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直線接點 8"/>
          <p:cNvCxnSpPr/>
          <p:nvPr/>
        </p:nvCxnSpPr>
        <p:spPr>
          <a:xfrm flipV="1">
            <a:off x="1414463" y="857251"/>
            <a:ext cx="9501187" cy="2843212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標題 1"/>
          <p:cNvSpPr>
            <a:spLocks noGrp="1"/>
          </p:cNvSpPr>
          <p:nvPr>
            <p:ph type="title"/>
          </p:nvPr>
        </p:nvSpPr>
        <p:spPr>
          <a:xfrm>
            <a:off x="3055739" y="5532437"/>
            <a:ext cx="6218634" cy="1325563"/>
          </a:xfrm>
        </p:spPr>
        <p:txBody>
          <a:bodyPr>
            <a:normAutofit fontScale="90000"/>
          </a:bodyPr>
          <a:lstStyle/>
          <a:p>
            <a:r>
              <a:rPr lang="zh-TW" altLang="zh-TW" sz="6000" dirty="0">
                <a:solidFill>
                  <a:schemeClr val="tx1"/>
                </a:solidFill>
                <a:latin typeface="Microsoft JhengHei" charset="-120"/>
                <a:ea typeface="Microsoft JhengHei" charset="-120"/>
                <a:cs typeface="Microsoft JhengHei" charset="-120"/>
              </a:rPr>
              <a:t>兩條</a:t>
            </a:r>
            <a:r>
              <a:rPr lang="zh-TW" altLang="zh-TW" sz="6000" dirty="0" smtClean="0">
                <a:solidFill>
                  <a:schemeClr val="tx1"/>
                </a:solidFill>
                <a:latin typeface="Microsoft JhengHei" charset="-120"/>
                <a:ea typeface="Microsoft JhengHei" charset="-120"/>
                <a:cs typeface="Microsoft JhengHei" charset="-120"/>
              </a:rPr>
              <a:t>直線</a:t>
            </a:r>
            <a:r>
              <a:rPr lang="zh-TW" altLang="en-US" sz="6000" dirty="0">
                <a:solidFill>
                  <a:schemeClr val="tx1"/>
                </a:solidFill>
                <a:latin typeface="Microsoft JhengHei" charset="-120"/>
                <a:ea typeface="Microsoft JhengHei" charset="-120"/>
                <a:cs typeface="Microsoft JhengHei" charset="-120"/>
              </a:rPr>
              <a:t>形成</a:t>
            </a:r>
            <a:r>
              <a:rPr lang="zh-TW" altLang="en-US" sz="6000" b="1" u="sng" dirty="0" smtClean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Microsoft JhengHei" charset="-120"/>
                <a:ea typeface="Microsoft JhengHei" charset="-120"/>
                <a:cs typeface="Microsoft JhengHei" charset="-120"/>
              </a:rPr>
              <a:t>交點</a:t>
            </a:r>
            <a:endParaRPr lang="zh-TW" altLang="en-US" sz="6000" b="1" u="sng" dirty="0">
              <a:gradFill>
                <a:gsLst>
                  <a:gs pos="34000">
                    <a:schemeClr val="tx1">
                      <a:lumMod val="93000"/>
                    </a:schemeClr>
                  </a:gs>
                  <a:gs pos="0">
                    <a:schemeClr val="bg1">
                      <a:lumMod val="25000"/>
                      <a:lumOff val="75000"/>
                    </a:schemeClr>
                  </a:gs>
                  <a:gs pos="100000">
                    <a:schemeClr val="tx2">
                      <a:lumMod val="0"/>
                      <a:lumOff val="100000"/>
                    </a:schemeClr>
                  </a:gs>
                </a:gsLst>
                <a:lin ang="4800000" scaled="0"/>
              </a:gradFill>
              <a:latin typeface="Microsoft JhengHei" charset="-120"/>
              <a:ea typeface="Microsoft JhengHei" charset="-120"/>
              <a:cs typeface="Microsoft JhengHei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4182131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深度">
  <a:themeElements>
    <a:clrScheme name="深度">
      <a:dk1>
        <a:sysClr val="windowText" lastClr="000000"/>
      </a:dk1>
      <a:lt1>
        <a:sysClr val="window" lastClr="FFFFFF"/>
      </a:lt1>
      <a:dk2>
        <a:srgbClr val="455F51"/>
      </a:dk2>
      <a:lt2>
        <a:srgbClr val="94D7E4"/>
      </a:lt2>
      <a:accent1>
        <a:srgbClr val="41AEBD"/>
      </a:accent1>
      <a:accent2>
        <a:srgbClr val="97E9D5"/>
      </a:accent2>
      <a:accent3>
        <a:srgbClr val="A2CF49"/>
      </a:accent3>
      <a:accent4>
        <a:srgbClr val="608F3D"/>
      </a:accent4>
      <a:accent5>
        <a:srgbClr val="F4DE3A"/>
      </a:accent5>
      <a:accent6>
        <a:srgbClr val="FCB11C"/>
      </a:accent6>
      <a:hlink>
        <a:srgbClr val="FBCA98"/>
      </a:hlink>
      <a:folHlink>
        <a:srgbClr val="D3B86D"/>
      </a:folHlink>
    </a:clrScheme>
    <a:fontScheme name="深度">
      <a:maj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深度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epth" id="{7BEAFC2A-325C-49C4-AC08-2B765DA903F9}" vid="{1735E755-43E6-43AA-ABA2-C989ECC79AF5}"/>
    </a:ext>
  </a:extLst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Depth</Template>
  <TotalTime>477</TotalTime>
  <Words>172</Words>
  <Application>Microsoft Office PowerPoint</Application>
  <PresentationFormat>寬螢幕</PresentationFormat>
  <Paragraphs>39</Paragraphs>
  <Slides>17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8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17</vt:i4>
      </vt:variant>
    </vt:vector>
  </HeadingPairs>
  <TitlesOfParts>
    <vt:vector size="26" baseType="lpstr">
      <vt:lpstr>Microsoft JhengHei</vt:lpstr>
      <vt:lpstr>新細明體</vt:lpstr>
      <vt:lpstr>標楷體</vt:lpstr>
      <vt:lpstr>Arial</vt:lpstr>
      <vt:lpstr>Calibri</vt:lpstr>
      <vt:lpstr>Corbel</vt:lpstr>
      <vt:lpstr>Verdana</vt:lpstr>
      <vt:lpstr>Wingdings</vt:lpstr>
      <vt:lpstr>深度</vt:lpstr>
      <vt:lpstr>平行線</vt:lpstr>
      <vt:lpstr>PowerPoint 簡報</vt:lpstr>
      <vt:lpstr>PowerPoint 簡報</vt:lpstr>
      <vt:lpstr>PowerPoint 簡報</vt:lpstr>
      <vt:lpstr>PowerPoint 簡報</vt:lpstr>
      <vt:lpstr>PowerPoint 簡報</vt:lpstr>
      <vt:lpstr>活動一</vt:lpstr>
      <vt:lpstr>活動二</vt:lpstr>
      <vt:lpstr>兩條直線形成交點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平行線</dc:title>
  <dc:creator>dafu</dc:creator>
  <cp:lastModifiedBy>Administrator</cp:lastModifiedBy>
  <cp:revision>24</cp:revision>
  <cp:lastPrinted>2016-11-30T09:49:36Z</cp:lastPrinted>
  <dcterms:created xsi:type="dcterms:W3CDTF">2016-11-29T15:22:30Z</dcterms:created>
  <dcterms:modified xsi:type="dcterms:W3CDTF">2016-11-30T09:52:59Z</dcterms:modified>
</cp:coreProperties>
</file>