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2" r:id="rId2"/>
    <p:sldId id="256" r:id="rId3"/>
    <p:sldId id="261" r:id="rId4"/>
    <p:sldId id="260" r:id="rId5"/>
    <p:sldId id="258" r:id="rId6"/>
    <p:sldId id="259" r:id="rId7"/>
    <p:sldId id="263" r:id="rId8"/>
    <p:sldId id="264" r:id="rId9"/>
    <p:sldId id="265" r:id="rId10"/>
  </p:sldIdLst>
  <p:sldSz cx="9144000" cy="6858000" type="screen4x3"/>
  <p:notesSz cx="6796088" cy="99266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23" autoAdjust="0"/>
    <p:restoredTop sz="98393" autoAdjust="0"/>
  </p:normalViewPr>
  <p:slideViewPr>
    <p:cSldViewPr snapToGrid="0">
      <p:cViewPr varScale="1">
        <p:scale>
          <a:sx n="83" d="100"/>
          <a:sy n="83" d="100"/>
        </p:scale>
        <p:origin x="-1459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-3096" y="-8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71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544" y="0"/>
            <a:ext cx="2944971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4BB31-CB86-4536-8F48-5AD9863C7372}" type="datetimeFigureOut">
              <a:rPr lang="zh-HK" altLang="en-US" smtClean="0"/>
              <a:t>11/2/2019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609" y="4715153"/>
            <a:ext cx="54368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4971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544" y="9428583"/>
            <a:ext cx="2944971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F63695-5454-4FC3-AFBB-00C92E54288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47264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63695-5454-4FC3-AFBB-00C92E542883}" type="slidenum">
              <a:rPr lang="zh-HK" altLang="en-US" smtClean="0"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24578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63695-5454-4FC3-AFBB-00C92E542883}" type="slidenum">
              <a:rPr lang="zh-HK" altLang="en-US" smtClean="0"/>
              <a:t>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24578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63695-5454-4FC3-AFBB-00C92E542883}" type="slidenum">
              <a:rPr lang="zh-HK" altLang="en-US" smtClean="0"/>
              <a:t>3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245789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63695-5454-4FC3-AFBB-00C92E542883}" type="slidenum">
              <a:rPr lang="zh-HK" altLang="en-US" smtClean="0"/>
              <a:t>4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24578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63695-5454-4FC3-AFBB-00C92E542883}" type="slidenum">
              <a:rPr lang="zh-HK" altLang="en-US" smtClean="0"/>
              <a:t>5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245789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63695-5454-4FC3-AFBB-00C92E542883}" type="slidenum">
              <a:rPr lang="zh-HK" altLang="en-US" smtClean="0"/>
              <a:t>6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245789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63695-5454-4FC3-AFBB-00C92E542883}" type="slidenum">
              <a:rPr lang="zh-HK" altLang="en-US" smtClean="0"/>
              <a:t>7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245789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63695-5454-4FC3-AFBB-00C92E542883}" type="slidenum">
              <a:rPr lang="zh-HK" altLang="en-US" smtClean="0"/>
              <a:t>8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24578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CA56-76BC-4707-A291-BCF75DCA8295}" type="datetime1">
              <a:rPr lang="zh-HK" altLang="en-US" smtClean="0"/>
              <a:t>11/2/2019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82934-C5E4-4265-8C6E-90058A0D353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71994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3A063-BA3F-4D42-AD2F-FF8146EC4795}" type="datetime1">
              <a:rPr lang="zh-HK" altLang="en-US" smtClean="0"/>
              <a:t>11/2/2019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82934-C5E4-4265-8C6E-90058A0D353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59927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FE226-FEE7-475D-91C5-531CF6C95F49}" type="datetime1">
              <a:rPr lang="zh-HK" altLang="en-US" smtClean="0"/>
              <a:t>11/2/2019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82934-C5E4-4265-8C6E-90058A0D353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47207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D06E-E915-491F-80E1-F2F08E754FD2}" type="datetime1">
              <a:rPr lang="zh-HK" altLang="en-US" smtClean="0"/>
              <a:t>11/2/2019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82934-C5E4-4265-8C6E-90058A0D353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60426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C762F-E1E0-4036-9D6E-D1195F537BFB}" type="datetime1">
              <a:rPr lang="zh-HK" altLang="en-US" smtClean="0"/>
              <a:t>11/2/2019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82934-C5E4-4265-8C6E-90058A0D353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5485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67293-B957-4550-A8A2-D532E518853B}" type="datetime1">
              <a:rPr lang="zh-HK" altLang="en-US" smtClean="0"/>
              <a:t>11/2/2019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82934-C5E4-4265-8C6E-90058A0D353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54194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C1D08-C30B-43FE-96E6-9722AD866E89}" type="datetime1">
              <a:rPr lang="zh-HK" altLang="en-US" smtClean="0"/>
              <a:t>11/2/2019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82934-C5E4-4265-8C6E-90058A0D353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67048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992F1-C80D-48CD-8FA3-4EE78C8AB5EE}" type="datetime1">
              <a:rPr lang="zh-HK" altLang="en-US" smtClean="0"/>
              <a:t>11/2/2019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82934-C5E4-4265-8C6E-90058A0D353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74320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DFF20-23BF-451D-B306-4F27BC7F7956}" type="datetime1">
              <a:rPr lang="zh-HK" altLang="en-US" smtClean="0"/>
              <a:t>11/2/2019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82934-C5E4-4265-8C6E-90058A0D353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594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1B04-1938-47B4-9BC1-DD65ABD0556B}" type="datetime1">
              <a:rPr lang="zh-HK" altLang="en-US" smtClean="0"/>
              <a:t>11/2/2019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82934-C5E4-4265-8C6E-90058A0D353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35008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FEA8-1A62-4177-8189-00DF5ED27D77}" type="datetime1">
              <a:rPr lang="zh-HK" altLang="en-US" smtClean="0"/>
              <a:t>11/2/2019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82934-C5E4-4265-8C6E-90058A0D353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48663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E2982-50ED-4F6D-8BB7-FDBA8A6CB3C0}" type="datetime1">
              <a:rPr lang="zh-HK" altLang="en-US" smtClean="0"/>
              <a:t>11/2/2019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82934-C5E4-4265-8C6E-90058A0D353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18684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比較</a:t>
            </a:r>
            <a:r>
              <a:rPr lang="zh-TW" altLang="en-US" dirty="0" smtClean="0"/>
              <a:t>圖形面積的大小</a:t>
            </a:r>
            <a:endParaRPr lang="zh-HK" altLang="en-US" dirty="0"/>
          </a:p>
        </p:txBody>
      </p:sp>
      <p:sp>
        <p:nvSpPr>
          <p:cNvPr id="6" name="矩形 5"/>
          <p:cNvSpPr>
            <a:spLocks noChangeAspect="1"/>
          </p:cNvSpPr>
          <p:nvPr/>
        </p:nvSpPr>
        <p:spPr>
          <a:xfrm>
            <a:off x="1536888" y="4585119"/>
            <a:ext cx="2448269" cy="17137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" name="矩形 6"/>
          <p:cNvSpPr>
            <a:spLocks noChangeAspect="1"/>
          </p:cNvSpPr>
          <p:nvPr/>
        </p:nvSpPr>
        <p:spPr>
          <a:xfrm>
            <a:off x="4973721" y="4823273"/>
            <a:ext cx="2937925" cy="1468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pic>
        <p:nvPicPr>
          <p:cNvPr id="1027" name="Picture 3" descr="C:\Users\martincsfong\AppData\Local\Microsoft\Windows\Temporary Internet Files\Content.IE5\PSI21HW6\Mr._Parrish_cartoon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2987" y="3202222"/>
            <a:ext cx="1592035" cy="137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字方塊 1"/>
          <p:cNvSpPr txBox="1"/>
          <p:nvPr/>
        </p:nvSpPr>
        <p:spPr>
          <a:xfrm>
            <a:off x="1047403" y="3279538"/>
            <a:ext cx="58272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上面這兩</a:t>
            </a:r>
            <a:r>
              <a:rPr lang="zh-TW" altLang="en-US" sz="3200" dirty="0"/>
              <a:t>個圖形，</a:t>
            </a:r>
            <a:r>
              <a:rPr lang="zh-TW" altLang="en-US" sz="3200" dirty="0" smtClean="0"/>
              <a:t>哪一個較大？</a:t>
            </a:r>
          </a:p>
        </p:txBody>
      </p:sp>
      <p:sp>
        <p:nvSpPr>
          <p:cNvPr id="4" name="圓角矩形圖說文字 3"/>
          <p:cNvSpPr/>
          <p:nvPr/>
        </p:nvSpPr>
        <p:spPr>
          <a:xfrm>
            <a:off x="1030778" y="3239013"/>
            <a:ext cx="5951909" cy="1150117"/>
          </a:xfrm>
          <a:prstGeom prst="wedgeRoundRectCallout">
            <a:avLst>
              <a:gd name="adj1" fmla="val 53317"/>
              <a:gd name="adj2" fmla="val 7818"/>
              <a:gd name="adj3" fmla="val 1666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" name="矩形 7"/>
          <p:cNvSpPr>
            <a:spLocks noChangeAspect="1"/>
          </p:cNvSpPr>
          <p:nvPr/>
        </p:nvSpPr>
        <p:spPr>
          <a:xfrm>
            <a:off x="1556287" y="1362548"/>
            <a:ext cx="2448270" cy="171379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9" name="矩形 8"/>
          <p:cNvSpPr>
            <a:spLocks noChangeAspect="1"/>
          </p:cNvSpPr>
          <p:nvPr/>
        </p:nvSpPr>
        <p:spPr>
          <a:xfrm>
            <a:off x="4993121" y="1625642"/>
            <a:ext cx="1938450" cy="146896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1055716" y="3789384"/>
            <a:ext cx="58216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下面</a:t>
            </a:r>
            <a:r>
              <a:rPr lang="zh-TW" altLang="en-US" sz="3200" dirty="0"/>
              <a:t>這兩個圖形，哪一個較大</a:t>
            </a:r>
            <a:r>
              <a:rPr lang="zh-TW" altLang="en-US" sz="3200" dirty="0" smtClean="0"/>
              <a:t>？</a:t>
            </a:r>
            <a:endParaRPr lang="zh-HK" altLang="en-US" sz="32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82934-C5E4-4265-8C6E-90058A0D3536}" type="slidenum">
              <a:rPr lang="zh-HK" altLang="en-US" smtClean="0"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49588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比較</a:t>
            </a:r>
            <a:r>
              <a:rPr lang="zh-TW" altLang="en-US" dirty="0" smtClean="0"/>
              <a:t>圖形面積的大小</a:t>
            </a:r>
            <a:endParaRPr lang="zh-HK" altLang="en-US" dirty="0"/>
          </a:p>
        </p:txBody>
      </p:sp>
      <p:pic>
        <p:nvPicPr>
          <p:cNvPr id="1027" name="Picture 3" descr="C:\Users\martincsfong\AppData\Local\Microsoft\Windows\Temporary Internet Files\Content.IE5\PSI21HW6\Mr._Parrish_cartoon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7351" y="4349379"/>
            <a:ext cx="1592035" cy="137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字方塊 1"/>
          <p:cNvSpPr txBox="1"/>
          <p:nvPr/>
        </p:nvSpPr>
        <p:spPr>
          <a:xfrm>
            <a:off x="1618488" y="4143233"/>
            <a:ext cx="49485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當一個圖形能完全重疊</a:t>
            </a:r>
            <a:r>
              <a:rPr lang="zh-TW" altLang="en-US" sz="3200" dirty="0"/>
              <a:t>在另一個</a:t>
            </a:r>
            <a:r>
              <a:rPr lang="zh-TW" altLang="en-US" sz="3200" dirty="0" smtClean="0"/>
              <a:t>圖形之上，比較</a:t>
            </a:r>
            <a:r>
              <a:rPr lang="zh-TW" altLang="en-US" sz="3200" dirty="0" smtClean="0"/>
              <a:t>它們面積的大小是</a:t>
            </a:r>
            <a:r>
              <a:rPr lang="zh-TW" altLang="en-US" sz="3200" dirty="0" smtClean="0"/>
              <a:t>容易的。</a:t>
            </a:r>
          </a:p>
        </p:txBody>
      </p:sp>
      <p:sp>
        <p:nvSpPr>
          <p:cNvPr id="4" name="圓角矩形圖說文字 3"/>
          <p:cNvSpPr/>
          <p:nvPr/>
        </p:nvSpPr>
        <p:spPr>
          <a:xfrm>
            <a:off x="1444752" y="4070288"/>
            <a:ext cx="4939424" cy="1715372"/>
          </a:xfrm>
          <a:prstGeom prst="wedgeRoundRectCallout">
            <a:avLst>
              <a:gd name="adj1" fmla="val 58044"/>
              <a:gd name="adj2" fmla="val 6849"/>
              <a:gd name="adj3" fmla="val 1666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" name="矩形 7"/>
          <p:cNvSpPr>
            <a:spLocks noChangeAspect="1"/>
          </p:cNvSpPr>
          <p:nvPr/>
        </p:nvSpPr>
        <p:spPr>
          <a:xfrm>
            <a:off x="1664351" y="1877952"/>
            <a:ext cx="2888959" cy="20222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9" name="矩形 8"/>
          <p:cNvSpPr>
            <a:spLocks noChangeAspect="1"/>
          </p:cNvSpPr>
          <p:nvPr/>
        </p:nvSpPr>
        <p:spPr>
          <a:xfrm>
            <a:off x="5067935" y="2157669"/>
            <a:ext cx="2287371" cy="173337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1" name="矩形 10"/>
          <p:cNvSpPr>
            <a:spLocks noChangeAspect="1"/>
          </p:cNvSpPr>
          <p:nvPr/>
        </p:nvSpPr>
        <p:spPr>
          <a:xfrm>
            <a:off x="5070705" y="2160443"/>
            <a:ext cx="2287369" cy="173337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82934-C5E4-4265-8C6E-90058A0D3536}" type="slidenum">
              <a:rPr lang="zh-HK" altLang="en-US" smtClean="0"/>
              <a:t>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53113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-0.37275 -2.22222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6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比較</a:t>
            </a:r>
            <a:r>
              <a:rPr lang="zh-TW" altLang="en-US" dirty="0" smtClean="0"/>
              <a:t>圖形面積的大小</a:t>
            </a:r>
            <a:endParaRPr lang="zh-HK" altLang="en-US" dirty="0"/>
          </a:p>
        </p:txBody>
      </p:sp>
      <p:sp>
        <p:nvSpPr>
          <p:cNvPr id="6" name="矩形 5"/>
          <p:cNvSpPr/>
          <p:nvPr/>
        </p:nvSpPr>
        <p:spPr>
          <a:xfrm>
            <a:off x="971600" y="2132856"/>
            <a:ext cx="2880320" cy="2016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" name="矩形 6"/>
          <p:cNvSpPr/>
          <p:nvPr/>
        </p:nvSpPr>
        <p:spPr>
          <a:xfrm>
            <a:off x="4716016" y="2420888"/>
            <a:ext cx="3456384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pic>
        <p:nvPicPr>
          <p:cNvPr id="1027" name="Picture 3" descr="C:\Users\martincsfong\AppData\Local\Microsoft\Windows\Temporary Internet Files\Content.IE5\PSI21HW6\Mr._Parrish_cartoon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2677" y="4690187"/>
            <a:ext cx="1592035" cy="137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圓角矩形圖說文字 3"/>
          <p:cNvSpPr/>
          <p:nvPr/>
        </p:nvSpPr>
        <p:spPr>
          <a:xfrm>
            <a:off x="1106424" y="4339244"/>
            <a:ext cx="5153056" cy="1730706"/>
          </a:xfrm>
          <a:prstGeom prst="wedgeRoundRectCallout">
            <a:avLst>
              <a:gd name="adj1" fmla="val 58598"/>
              <a:gd name="adj2" fmla="val 14961"/>
              <a:gd name="adj3" fmla="val 1666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1271012" y="4396770"/>
            <a:ext cx="48296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當一個圖形不能完全重疊</a:t>
            </a:r>
            <a:r>
              <a:rPr lang="zh-TW" altLang="en-US" sz="3200" dirty="0"/>
              <a:t>在另一個</a:t>
            </a:r>
            <a:r>
              <a:rPr lang="zh-TW" altLang="en-US" sz="3200" dirty="0" smtClean="0"/>
              <a:t>圖形之上，比較</a:t>
            </a:r>
            <a:r>
              <a:rPr lang="zh-TW" altLang="en-US" sz="3200" dirty="0" smtClean="0"/>
              <a:t>它們面積的大小便</a:t>
            </a:r>
            <a:r>
              <a:rPr lang="zh-TW" altLang="en-US" sz="3200" dirty="0" smtClean="0"/>
              <a:t>較困難。</a:t>
            </a:r>
          </a:p>
        </p:txBody>
      </p:sp>
      <p:sp>
        <p:nvSpPr>
          <p:cNvPr id="9" name="矩形 8"/>
          <p:cNvSpPr/>
          <p:nvPr/>
        </p:nvSpPr>
        <p:spPr>
          <a:xfrm>
            <a:off x="4716184" y="2421056"/>
            <a:ext cx="3456384" cy="172819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82934-C5E4-4265-8C6E-90058A0D3536}" type="slidenum">
              <a:rPr lang="zh-HK" altLang="en-US" smtClean="0"/>
              <a:t>3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21801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81481E-6 L -0.40903 4.81481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45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比較</a:t>
            </a:r>
            <a:r>
              <a:rPr lang="zh-TW" altLang="en-US" dirty="0" smtClean="0"/>
              <a:t>圖形面積的大小</a:t>
            </a:r>
            <a:endParaRPr lang="zh-HK" altLang="en-US" dirty="0"/>
          </a:p>
        </p:txBody>
      </p:sp>
      <p:sp>
        <p:nvSpPr>
          <p:cNvPr id="6" name="矩形 5"/>
          <p:cNvSpPr/>
          <p:nvPr/>
        </p:nvSpPr>
        <p:spPr>
          <a:xfrm>
            <a:off x="971600" y="2132856"/>
            <a:ext cx="2880320" cy="2016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" name="矩形 6"/>
          <p:cNvSpPr/>
          <p:nvPr/>
        </p:nvSpPr>
        <p:spPr>
          <a:xfrm>
            <a:off x="4716016" y="2420888"/>
            <a:ext cx="3456384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1" name="矩形 10"/>
          <p:cNvSpPr/>
          <p:nvPr/>
        </p:nvSpPr>
        <p:spPr>
          <a:xfrm>
            <a:off x="4716016" y="2420888"/>
            <a:ext cx="2880320" cy="172819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4" name="矩形 13"/>
          <p:cNvSpPr/>
          <p:nvPr/>
        </p:nvSpPr>
        <p:spPr>
          <a:xfrm>
            <a:off x="7600990" y="2421813"/>
            <a:ext cx="288032" cy="172819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5" name="矩形 14"/>
          <p:cNvSpPr/>
          <p:nvPr/>
        </p:nvSpPr>
        <p:spPr>
          <a:xfrm rot="10800000">
            <a:off x="7890530" y="2420843"/>
            <a:ext cx="288032" cy="115212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6" name="矩形 15"/>
          <p:cNvSpPr/>
          <p:nvPr/>
        </p:nvSpPr>
        <p:spPr>
          <a:xfrm rot="10800000">
            <a:off x="7891661" y="3569988"/>
            <a:ext cx="288032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pic>
        <p:nvPicPr>
          <p:cNvPr id="18" name="Picture 3" descr="C:\Users\martincsfong\AppData\Local\Microsoft\Windows\Temporary Internet Files\Content.IE5\PSI21HW6\Mr._Parrish_cartoon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4019" y="4864760"/>
            <a:ext cx="1592035" cy="137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文字方塊 18"/>
          <p:cNvSpPr txBox="1"/>
          <p:nvPr/>
        </p:nvSpPr>
        <p:spPr>
          <a:xfrm>
            <a:off x="1728215" y="4545564"/>
            <a:ext cx="4034779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要</a:t>
            </a:r>
            <a:r>
              <a:rPr lang="zh-TW" altLang="en-US" sz="2800" dirty="0"/>
              <a:t>比較不能完全</a:t>
            </a:r>
            <a:r>
              <a:rPr lang="zh-TW" altLang="en-US" sz="2800" dirty="0" smtClean="0"/>
              <a:t>重疊的圖形面積，可先把其中</a:t>
            </a:r>
            <a:r>
              <a:rPr lang="zh-TW" altLang="en-US" sz="2800" dirty="0"/>
              <a:t>一個圖形</a:t>
            </a:r>
            <a:r>
              <a:rPr lang="zh-TW" altLang="en-US" sz="2800" b="1" dirty="0" smtClean="0"/>
              <a:t>剪碎</a:t>
            </a:r>
            <a:r>
              <a:rPr lang="zh-TW" altLang="en-US" sz="2800" dirty="0" smtClean="0"/>
              <a:t>，再</a:t>
            </a:r>
            <a:r>
              <a:rPr lang="zh-TW" altLang="en-US" sz="2800" b="1" dirty="0" smtClean="0"/>
              <a:t>拼到</a:t>
            </a:r>
            <a:r>
              <a:rPr lang="zh-TW" altLang="en-US" sz="2800" dirty="0"/>
              <a:t>另一個圖形</a:t>
            </a:r>
            <a:r>
              <a:rPr lang="zh-TW" altLang="en-US" sz="2800" dirty="0" smtClean="0"/>
              <a:t>上比較。</a:t>
            </a:r>
            <a:endParaRPr lang="zh-HK" altLang="en-US" sz="2800" dirty="0"/>
          </a:p>
        </p:txBody>
      </p:sp>
      <p:sp>
        <p:nvSpPr>
          <p:cNvPr id="20" name="圓角矩形圖說文字 19"/>
          <p:cNvSpPr/>
          <p:nvPr/>
        </p:nvSpPr>
        <p:spPr>
          <a:xfrm>
            <a:off x="1563624" y="4480560"/>
            <a:ext cx="4052661" cy="1911927"/>
          </a:xfrm>
          <a:prstGeom prst="wedgeRoundRectCallout">
            <a:avLst>
              <a:gd name="adj1" fmla="val 61426"/>
              <a:gd name="adj2" fmla="val 6624"/>
              <a:gd name="adj3" fmla="val 1666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82934-C5E4-4265-8C6E-90058A0D3536}" type="slidenum">
              <a:rPr lang="zh-HK" altLang="en-US" smtClean="0"/>
              <a:t>4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52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81481E-6 L -0.40972 4.81481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48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5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5E-6 -0.07408 C 5E-6 -0.10718 -0.17726 -0.14746 -0.32275 -0.14746 L -0.64601 -0.14746 " pathEditMode="relative" rAng="0" ptsTypes="FfFF">
                                      <p:cBhvr>
                                        <p:cTn id="2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309" y="-7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57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96296E-6 L 4.16667E-6 -0.05255 C 4.16667E-6 -0.07616 -0.14393 -0.10486 -0.26059 -0.10486 L -0.52049 -0.10486 " pathEditMode="relative" rAng="0" ptsTypes="FfFF">
                                      <p:cBhvr>
                                        <p:cTn id="3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24" y="-5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000"/>
                            </p:stCondLst>
                            <p:childTnLst>
                              <p:par>
                                <p:cTn id="34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000"/>
                            </p:stCondLst>
                            <p:childTnLst>
                              <p:par>
                                <p:cTn id="37" presetID="5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0 L -3.05556E-6 -0.11528 C -3.05556E-6 -0.16713 -0.11753 -0.23032 -0.21267 -0.23032 L -0.42465 -0.23032 " pathEditMode="relative" rAng="0" ptsTypes="FfFF">
                                      <p:cBhvr>
                                        <p:cTn id="3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233" y="-115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4" grpId="0" animBg="1"/>
      <p:bldP spid="14" grpId="1" animBg="1"/>
      <p:bldP spid="14" grpId="2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比較</a:t>
            </a:r>
            <a:r>
              <a:rPr lang="zh-TW" altLang="en-US" dirty="0" smtClean="0"/>
              <a:t>圖形面積的大小</a:t>
            </a:r>
            <a:endParaRPr lang="zh-HK" altLang="en-US" dirty="0"/>
          </a:p>
        </p:txBody>
      </p:sp>
      <p:sp>
        <p:nvSpPr>
          <p:cNvPr id="6" name="矩形 5"/>
          <p:cNvSpPr/>
          <p:nvPr/>
        </p:nvSpPr>
        <p:spPr>
          <a:xfrm>
            <a:off x="750782" y="2138835"/>
            <a:ext cx="2888198" cy="2011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" name="矩形 6"/>
          <p:cNvSpPr/>
          <p:nvPr/>
        </p:nvSpPr>
        <p:spPr>
          <a:xfrm>
            <a:off x="4172985" y="2797345"/>
            <a:ext cx="4354177" cy="13472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pic>
        <p:nvPicPr>
          <p:cNvPr id="13" name="Picture 3" descr="C:\Users\martincsfong\AppData\Local\Microsoft\Windows\Temporary Internet Files\Content.IE5\PSI21HW6\Mr._Parrish_cartoon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945" y="4756694"/>
            <a:ext cx="1592035" cy="137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圓角矩形圖說文字 14"/>
          <p:cNvSpPr/>
          <p:nvPr/>
        </p:nvSpPr>
        <p:spPr>
          <a:xfrm>
            <a:off x="2593575" y="4746567"/>
            <a:ext cx="2394067" cy="1188720"/>
          </a:xfrm>
          <a:prstGeom prst="wedgeRoundRectCallout">
            <a:avLst>
              <a:gd name="adj1" fmla="val 80945"/>
              <a:gd name="adj2" fmla="val 8722"/>
              <a:gd name="adj3" fmla="val 1666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6" name="文字方塊 15"/>
          <p:cNvSpPr txBox="1"/>
          <p:nvPr/>
        </p:nvSpPr>
        <p:spPr>
          <a:xfrm>
            <a:off x="2668390" y="4800757"/>
            <a:ext cx="25686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這兩</a:t>
            </a:r>
            <a:r>
              <a:rPr lang="zh-TW" altLang="en-US" sz="3200" dirty="0"/>
              <a:t>個圖形</a:t>
            </a:r>
            <a:r>
              <a:rPr lang="zh-TW" altLang="en-US" sz="3200" dirty="0" smtClean="0"/>
              <a:t>又如何？</a:t>
            </a:r>
            <a:endParaRPr lang="zh-HK" altLang="en-US" sz="3200" dirty="0"/>
          </a:p>
        </p:txBody>
      </p:sp>
      <p:sp>
        <p:nvSpPr>
          <p:cNvPr id="17" name="矩形 16"/>
          <p:cNvSpPr/>
          <p:nvPr/>
        </p:nvSpPr>
        <p:spPr>
          <a:xfrm>
            <a:off x="4180788" y="2806213"/>
            <a:ext cx="2885212" cy="134272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8" name="矩形 17"/>
          <p:cNvSpPr/>
          <p:nvPr/>
        </p:nvSpPr>
        <p:spPr>
          <a:xfrm>
            <a:off x="7072603" y="3481436"/>
            <a:ext cx="1458251" cy="66253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9" name="矩形 18"/>
          <p:cNvSpPr/>
          <p:nvPr/>
        </p:nvSpPr>
        <p:spPr>
          <a:xfrm>
            <a:off x="7072604" y="2813814"/>
            <a:ext cx="1458251" cy="66253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82934-C5E4-4265-8C6E-90058A0D3536}" type="slidenum">
              <a:rPr lang="zh-HK" altLang="en-US" smtClean="0"/>
              <a:t>5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28536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07407E-6 L -0.3743 4.07407E-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71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57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81481E-6 L 5E-6 -0.04976 C 5E-6 -0.07083 -0.19063 -0.09722 -0.34601 -0.09722 L -0.69132 -0.09722 " pathEditMode="relative" rAng="0" ptsTypes="FfFF">
                                      <p:cBhvr>
                                        <p:cTn id="2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566" y="-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57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96296E-6 L 5E-6 -0.09815 C 5E-6 -0.14213 -0.14862 -0.19491 -0.26806 -0.19491 L -0.53421 -0.19491 " pathEditMode="relative" rAng="0" ptsTypes="FfFF">
                                      <p:cBhvr>
                                        <p:cTn id="2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719" y="-97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18" grpId="0" animBg="1"/>
      <p:bldP spid="18" grpId="2" animBg="1"/>
      <p:bldP spid="19" grpId="0" animBg="1"/>
      <p:bldP spid="19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比較</a:t>
            </a:r>
            <a:r>
              <a:rPr lang="zh-TW" altLang="en-US" dirty="0" smtClean="0"/>
              <a:t>圖形面積的大小</a:t>
            </a:r>
            <a:endParaRPr lang="zh-HK" altLang="en-US" dirty="0"/>
          </a:p>
        </p:txBody>
      </p:sp>
      <p:sp>
        <p:nvSpPr>
          <p:cNvPr id="6" name="矩形 5"/>
          <p:cNvSpPr/>
          <p:nvPr/>
        </p:nvSpPr>
        <p:spPr>
          <a:xfrm>
            <a:off x="817279" y="2209991"/>
            <a:ext cx="2876606" cy="2013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" name="矩形 6"/>
          <p:cNvSpPr/>
          <p:nvPr/>
        </p:nvSpPr>
        <p:spPr>
          <a:xfrm>
            <a:off x="4121180" y="3019741"/>
            <a:ext cx="4553979" cy="11996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3" name="矩形 12"/>
          <p:cNvSpPr/>
          <p:nvPr/>
        </p:nvSpPr>
        <p:spPr>
          <a:xfrm>
            <a:off x="4122593" y="3012666"/>
            <a:ext cx="2872224" cy="120624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4" name="矩形 13"/>
          <p:cNvSpPr/>
          <p:nvPr/>
        </p:nvSpPr>
        <p:spPr>
          <a:xfrm>
            <a:off x="7004522" y="3428303"/>
            <a:ext cx="1672956" cy="79757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7" name="矩形 16"/>
          <p:cNvSpPr/>
          <p:nvPr/>
        </p:nvSpPr>
        <p:spPr>
          <a:xfrm>
            <a:off x="7004518" y="3014571"/>
            <a:ext cx="1188912" cy="3972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8" name="矩形 17"/>
          <p:cNvSpPr/>
          <p:nvPr/>
        </p:nvSpPr>
        <p:spPr>
          <a:xfrm>
            <a:off x="8179056" y="3020978"/>
            <a:ext cx="499643" cy="40071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pic>
        <p:nvPicPr>
          <p:cNvPr id="16" name="Picture 3" descr="C:\Users\martincsfong\AppData\Local\Microsoft\Windows\Temporary Internet Files\Content.IE5\PSI21HW6\Mr._Parrish_cartoon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945" y="4756694"/>
            <a:ext cx="1592035" cy="137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圓角矩形圖說文字 21"/>
          <p:cNvSpPr/>
          <p:nvPr/>
        </p:nvSpPr>
        <p:spPr>
          <a:xfrm>
            <a:off x="2593575" y="4746567"/>
            <a:ext cx="2394067" cy="1188720"/>
          </a:xfrm>
          <a:prstGeom prst="wedgeRoundRectCallout">
            <a:avLst>
              <a:gd name="adj1" fmla="val 80945"/>
              <a:gd name="adj2" fmla="val 8722"/>
              <a:gd name="adj3" fmla="val 1666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2668390" y="4800757"/>
            <a:ext cx="25686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這兩</a:t>
            </a:r>
            <a:r>
              <a:rPr lang="zh-TW" altLang="en-US" sz="3200" dirty="0"/>
              <a:t>個圖形</a:t>
            </a:r>
            <a:r>
              <a:rPr lang="zh-TW" altLang="en-US" sz="3200" dirty="0" smtClean="0"/>
              <a:t>又如何？</a:t>
            </a:r>
            <a:endParaRPr lang="zh-HK" altLang="en-US" sz="3200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82934-C5E4-4265-8C6E-90058A0D3536}" type="slidenum">
              <a:rPr lang="zh-HK" altLang="en-US" smtClean="0"/>
              <a:t>6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6697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81481E-6 L -0.36111 -4.81481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05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7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85185E-6 L 4.72222E-6 -0.09004 C 4.72222E-6 -0.12916 -0.18872 -0.17639 -0.33994 -0.17639 L -0.67587 -0.17639 " pathEditMode="relative" rAng="0" ptsTypes="FfFF">
                                      <p:cBhvr>
                                        <p:cTn id="2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802" y="-88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57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1.48148E-6 L -2.77778E-6 -0.03056 C -2.77778E-6 -0.04329 -0.13802 -0.0581 -0.24809 -0.0581 L -0.49201 -0.0581 " pathEditMode="relative" rAng="0" ptsTypes="FfFF">
                                      <p:cBhvr>
                                        <p:cTn id="2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601" y="-29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57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07407E-6 L -1.38889E-6 -0.06019 C -1.38889E-6 -0.08658 -0.17326 -0.11829 -0.31232 -0.11829 L -0.62066 -0.11829 " pathEditMode="relative" rAng="0" ptsTypes="FfFF">
                                      <p:cBhvr>
                                        <p:cTn id="2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042" y="-59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4" grpId="0" animBg="1"/>
      <p:bldP spid="14" grpId="1" animBg="1"/>
      <p:bldP spid="17" grpId="0" animBg="1"/>
      <p:bldP spid="17" grpId="1" animBg="1"/>
      <p:bldP spid="18" grpId="0" animBg="1"/>
      <p:bldP spid="18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4719994" y="2421056"/>
            <a:ext cx="3456384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比較</a:t>
            </a:r>
            <a:r>
              <a:rPr lang="zh-TW" altLang="en-US" dirty="0" smtClean="0"/>
              <a:t>圖形面積的大小</a:t>
            </a:r>
            <a:endParaRPr lang="zh-HK" altLang="en-US" dirty="0"/>
          </a:p>
        </p:txBody>
      </p:sp>
      <p:pic>
        <p:nvPicPr>
          <p:cNvPr id="1027" name="Picture 3" descr="C:\Users\martincsfong\AppData\Local\Microsoft\Windows\Temporary Internet Files\Content.IE5\PSI21HW6\Mr._Parrish_cartoon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9200" y="4474111"/>
            <a:ext cx="1592035" cy="137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字方塊 1"/>
          <p:cNvSpPr txBox="1"/>
          <p:nvPr/>
        </p:nvSpPr>
        <p:spPr>
          <a:xfrm>
            <a:off x="1770607" y="4551427"/>
            <a:ext cx="40981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你覺得這個「剪拼」的方法好不好？</a:t>
            </a:r>
          </a:p>
        </p:txBody>
      </p:sp>
      <p:sp>
        <p:nvSpPr>
          <p:cNvPr id="4" name="圓角矩形圖說文字 3"/>
          <p:cNvSpPr/>
          <p:nvPr/>
        </p:nvSpPr>
        <p:spPr>
          <a:xfrm>
            <a:off x="1737354" y="4538759"/>
            <a:ext cx="3757353" cy="1122260"/>
          </a:xfrm>
          <a:prstGeom prst="wedgeRoundRectCallout">
            <a:avLst>
              <a:gd name="adj1" fmla="val 62388"/>
              <a:gd name="adj2" fmla="val 8559"/>
              <a:gd name="adj3" fmla="val 1666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1" name="矩形 10"/>
          <p:cNvSpPr/>
          <p:nvPr/>
        </p:nvSpPr>
        <p:spPr>
          <a:xfrm>
            <a:off x="971600" y="2132856"/>
            <a:ext cx="2880320" cy="2016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2" name="矩形 11"/>
          <p:cNvSpPr/>
          <p:nvPr/>
        </p:nvSpPr>
        <p:spPr>
          <a:xfrm>
            <a:off x="4716016" y="2420888"/>
            <a:ext cx="2880320" cy="172819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3" name="矩形 12"/>
          <p:cNvSpPr/>
          <p:nvPr/>
        </p:nvSpPr>
        <p:spPr>
          <a:xfrm>
            <a:off x="7600990" y="2419908"/>
            <a:ext cx="288032" cy="172819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4" name="矩形 13"/>
          <p:cNvSpPr/>
          <p:nvPr/>
        </p:nvSpPr>
        <p:spPr>
          <a:xfrm rot="10800000">
            <a:off x="7890530" y="2420843"/>
            <a:ext cx="288032" cy="115212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5" name="矩形 14"/>
          <p:cNvSpPr/>
          <p:nvPr/>
        </p:nvSpPr>
        <p:spPr>
          <a:xfrm rot="10800000">
            <a:off x="7891661" y="3569988"/>
            <a:ext cx="288032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82934-C5E4-4265-8C6E-90058A0D3536}" type="slidenum">
              <a:rPr lang="zh-HK" altLang="en-US" smtClean="0"/>
              <a:t>7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22586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1" animBg="1"/>
      <p:bldP spid="13" grpId="2" animBg="1"/>
      <p:bldP spid="14" grpId="2" animBg="1"/>
      <p:bldP spid="15" grpId="2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比較</a:t>
            </a:r>
            <a:r>
              <a:rPr lang="zh-TW" altLang="en-US" dirty="0" smtClean="0"/>
              <a:t>圖形面積的大小</a:t>
            </a:r>
            <a:endParaRPr lang="zh-HK" altLang="en-US" dirty="0"/>
          </a:p>
        </p:txBody>
      </p:sp>
      <p:pic>
        <p:nvPicPr>
          <p:cNvPr id="1027" name="Picture 3" descr="C:\Users\martincsfong\AppData\Local\Microsoft\Windows\Temporary Internet Files\Content.IE5\PSI21HW6\Mr._Parrish_cartoon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6703" y="4457443"/>
            <a:ext cx="1592035" cy="137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字方塊 1"/>
          <p:cNvSpPr txBox="1"/>
          <p:nvPr/>
        </p:nvSpPr>
        <p:spPr>
          <a:xfrm>
            <a:off x="2385752" y="2032638"/>
            <a:ext cx="41397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稍後我們可試以自訂單位（</a:t>
            </a:r>
            <a:r>
              <a:rPr lang="zh-TW" altLang="en-US" sz="3200" i="1" dirty="0" smtClean="0"/>
              <a:t>中間人</a:t>
            </a:r>
            <a:r>
              <a:rPr lang="zh-TW" altLang="en-US" sz="3200" dirty="0" smtClean="0"/>
              <a:t>）比較</a:t>
            </a:r>
            <a:r>
              <a:rPr lang="zh-TW" altLang="en-US" sz="3200" dirty="0" smtClean="0"/>
              <a:t>圖形面積的大小。</a:t>
            </a:r>
            <a:endParaRPr lang="zh-TW" altLang="en-US" sz="3200" dirty="0" smtClean="0"/>
          </a:p>
        </p:txBody>
      </p:sp>
      <p:sp>
        <p:nvSpPr>
          <p:cNvPr id="4" name="圓角矩形圖說文字 3"/>
          <p:cNvSpPr/>
          <p:nvPr/>
        </p:nvSpPr>
        <p:spPr>
          <a:xfrm>
            <a:off x="2269372" y="1908983"/>
            <a:ext cx="4048302" cy="1781874"/>
          </a:xfrm>
          <a:prstGeom prst="wedgeRoundRectCallout">
            <a:avLst>
              <a:gd name="adj1" fmla="val -3972"/>
              <a:gd name="adj2" fmla="val 89488"/>
              <a:gd name="adj3" fmla="val 1666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82934-C5E4-4265-8C6E-90058A0D3536}" type="slidenum">
              <a:rPr lang="zh-HK" altLang="en-US" smtClean="0"/>
              <a:t>8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5927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完</a:t>
            </a:r>
            <a:endParaRPr lang="zh-HK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82934-C5E4-4265-8C6E-90058A0D3536}" type="slidenum">
              <a:rPr lang="zh-HK" altLang="en-US" smtClean="0"/>
              <a:t>9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89247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1387</TotalTime>
  <Words>183</Words>
  <Application>Microsoft Office PowerPoint</Application>
  <PresentationFormat>如螢幕大小 (4:3)</PresentationFormat>
  <Paragraphs>35</Paragraphs>
  <Slides>9</Slides>
  <Notes>8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Office 佈景主題</vt:lpstr>
      <vt:lpstr>比較圖形面積的大小</vt:lpstr>
      <vt:lpstr>比較圖形面積的大小</vt:lpstr>
      <vt:lpstr>比較圖形面積的大小</vt:lpstr>
      <vt:lpstr>比較圖形面積的大小</vt:lpstr>
      <vt:lpstr>比較圖形面積的大小</vt:lpstr>
      <vt:lpstr>比較圖形面積的大小</vt:lpstr>
      <vt:lpstr>比較圖形面積的大小</vt:lpstr>
      <vt:lpstr>比較圖形面積的大小</vt:lpstr>
      <vt:lpstr>完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比較圖形的大小</dc:title>
  <dc:creator>FONG, Chong-sun Martin</dc:creator>
  <cp:lastModifiedBy>FONG, Chong-sun Martin</cp:lastModifiedBy>
  <cp:revision>48</cp:revision>
  <cp:lastPrinted>2016-04-05T07:37:28Z</cp:lastPrinted>
  <dcterms:created xsi:type="dcterms:W3CDTF">2016-03-10T06:43:50Z</dcterms:created>
  <dcterms:modified xsi:type="dcterms:W3CDTF">2019-02-11T01:59:29Z</dcterms:modified>
</cp:coreProperties>
</file>