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62" r:id="rId3"/>
    <p:sldId id="279" r:id="rId4"/>
    <p:sldId id="300" r:id="rId5"/>
    <p:sldId id="258" r:id="rId6"/>
    <p:sldId id="260" r:id="rId7"/>
    <p:sldId id="266" r:id="rId8"/>
    <p:sldId id="303" r:id="rId9"/>
    <p:sldId id="304" r:id="rId10"/>
    <p:sldId id="305" r:id="rId11"/>
    <p:sldId id="301" r:id="rId12"/>
    <p:sldId id="259" r:id="rId13"/>
    <p:sldId id="306" r:id="rId14"/>
    <p:sldId id="307" r:id="rId15"/>
    <p:sldId id="308" r:id="rId16"/>
    <p:sldId id="310" r:id="rId17"/>
    <p:sldId id="311" r:id="rId18"/>
    <p:sldId id="312" r:id="rId19"/>
    <p:sldId id="314" r:id="rId20"/>
    <p:sldId id="313" r:id="rId21"/>
    <p:sldId id="315" r:id="rId22"/>
    <p:sldId id="31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B727"/>
    <a:srgbClr val="DE746F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77" autoAdjust="0"/>
    <p:restoredTop sz="0" autoAdjust="0"/>
  </p:normalViewPr>
  <p:slideViewPr>
    <p:cSldViewPr snapToGrid="0" snapToObjects="1">
      <p:cViewPr>
        <p:scale>
          <a:sx n="92" d="100"/>
          <a:sy n="92" d="100"/>
        </p:scale>
        <p:origin x="-298" y="-2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8" d="100"/>
          <a:sy n="68" d="100"/>
        </p:scale>
        <p:origin x="-3010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BA377-F6B2-2941-8CDD-F25E23E9C205}" type="datetimeFigureOut">
              <a:rPr lang="en-US" smtClean="0"/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D7132-F288-8D47-9794-42EE55940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7132-F288-8D47-9794-42EE559404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66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D7132-F288-8D47-9794-42EE559404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5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B587-13DB-C142-9598-496F151739F0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9639-94FC-7148-9A8A-A22EEB2FCDF1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2EA2-4EEF-F741-B42C-A87DB595F6D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6D4E-DAF8-A24B-A6B2-52F17737DBC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6083-C1F3-8748-8C3D-E13840D66E53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78383-252F-5942-821C-A57FC3381684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3DF06-9A44-1F4F-8CD6-648DCBCD50D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C53F-DA64-6540-A9CF-923155AC4670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4CA26-A4C4-984C-9D93-B5E16317613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9157-C823-A846-B52E-F8CE9D03025C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8963-8012-2943-AC71-DE74A166C776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D94D-9A3D-AC4A-A068-771CB14EB03D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FBB2-C502-B742-9F35-2111F14BED5E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CDEDA-A7AB-8344-9DB6-6604411F15C3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9F2D-8A92-0842-9E2D-757EE77F91A8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0258-FBED-A341-B4FD-33E588F248DE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B0121-09E3-0E44-AEAA-B98CCAFFDC1F}" type="datetime1">
              <a:rPr lang="en-HK" smtClean="0"/>
              <a:t>8/3/2018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D4432-2D12-F249-ABB2-35DCC79C3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ant" altLang="en-US" dirty="0"/>
              <a:t>分數除法</a:t>
            </a:r>
            <a:r>
              <a:rPr lang="en-US" altLang="zh-Hant" dirty="0"/>
              <a:t> (2)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4F498DD-17FB-8145-B07D-DE094C0A74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9F81D1-CDFB-5742-92BC-EC255F48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7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B02BA10-EB24-5648-A420-649A34B824B7}"/>
              </a:ext>
            </a:extLst>
          </p:cNvPr>
          <p:cNvSpPr/>
          <p:nvPr/>
        </p:nvSpPr>
        <p:spPr>
          <a:xfrm>
            <a:off x="2328586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767BB8E5-137E-3F40-8CEB-ABBD6479DC85}"/>
                  </a:ext>
                </a:extLst>
              </p:cNvPr>
              <p:cNvSpPr txBox="1"/>
              <p:nvPr/>
            </p:nvSpPr>
            <p:spPr>
              <a:xfrm>
                <a:off x="1522752" y="4151282"/>
                <a:ext cx="3620531" cy="1526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Hant" altLang="en-US" sz="2800" dirty="0"/>
                  <a:t>即</a:t>
                </a:r>
                <a:r>
                  <a:rPr lang="en-US" altLang="zh-Hant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5400" dirty="0">
                    <a:solidFill>
                      <a:srgbClr val="FF0000"/>
                    </a:solidFill>
                  </a:rPr>
                  <a:t>條</a:t>
                </a:r>
                <a:r>
                  <a:rPr lang="zh-TW" altLang="en-US" sz="2800" dirty="0"/>
                  <a:t>朱古力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BB8E5-137E-3F40-8CEB-ABBD6479D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752" y="4151282"/>
                <a:ext cx="3620531" cy="1526508"/>
              </a:xfrm>
              <a:prstGeom prst="rect">
                <a:avLst/>
              </a:prstGeom>
              <a:blipFill>
                <a:blip r:embed="rId2"/>
                <a:stretch>
                  <a:fillRect l="-386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AE6AB04-C7DB-C147-83F1-56147C23012D}"/>
              </a:ext>
            </a:extLst>
          </p:cNvPr>
          <p:cNvSpPr/>
          <p:nvPr/>
        </p:nvSpPr>
        <p:spPr>
          <a:xfrm>
            <a:off x="689390" y="2213894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CBAD4CA3-AF1E-AA41-A0BF-90DB81D9CF97}"/>
              </a:ext>
            </a:extLst>
          </p:cNvPr>
          <p:cNvSpPr/>
          <p:nvPr/>
        </p:nvSpPr>
        <p:spPr>
          <a:xfrm>
            <a:off x="874022" y="243266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5117FC9B-08BF-4540-9F86-9912D89AF80C}"/>
                  </a:ext>
                </a:extLst>
              </p:cNvPr>
              <p:cNvSpPr/>
              <p:nvPr/>
            </p:nvSpPr>
            <p:spPr>
              <a:xfrm>
                <a:off x="6386068" y="2495248"/>
                <a:ext cx="1661224" cy="2911053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</a:t>
                </a:r>
                <a14:m>
                  <m:oMath xmlns:m="http://schemas.openxmlformats.org/officeDocument/2006/math">
                    <m:r>
                      <a:rPr lang="en-US" sz="40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117FC9B-08BF-4540-9F86-9912D89AF8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068" y="2495248"/>
                <a:ext cx="1661224" cy="2911053"/>
              </a:xfrm>
              <a:prstGeom prst="rect">
                <a:avLst/>
              </a:prstGeom>
              <a:blipFill>
                <a:blip r:embed="rId3"/>
                <a:stretch>
                  <a:fillRect l="-12879" b="-303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B71998A-F91A-B541-951E-382A2BDD461A}"/>
              </a:ext>
            </a:extLst>
          </p:cNvPr>
          <p:cNvSpPr txBox="1"/>
          <p:nvPr/>
        </p:nvSpPr>
        <p:spPr>
          <a:xfrm>
            <a:off x="6386068" y="140107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DE309BE-330F-FF43-928B-EADDA7A742AD}"/>
              </a:ext>
            </a:extLst>
          </p:cNvPr>
          <p:cNvSpPr txBox="1"/>
          <p:nvPr/>
        </p:nvSpPr>
        <p:spPr>
          <a:xfrm>
            <a:off x="2437574" y="139778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9BB5CB3-C1A3-C543-BAB1-D23826A29548}"/>
              </a:ext>
            </a:extLst>
          </p:cNvPr>
          <p:cNvCxnSpPr/>
          <p:nvPr/>
        </p:nvCxnSpPr>
        <p:spPr>
          <a:xfrm>
            <a:off x="5890846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A58213E4-04DA-4E47-B609-E90C76F063E4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A000AA8B-26F7-974C-BCDC-BA00133EE12C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01D3B879-C68A-564F-904A-479DB9E854EF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4D880990-71A9-7B47-9309-1FA3C14A3902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xmlns="" id="{8A166117-109C-1C46-83D8-322201275AC6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xmlns="" id="{2434D99B-7115-FB43-AD0E-6F3488D9D67A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F09FB467-C9EB-2C41-9AE7-47E627395B9C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xmlns="" id="{3C4527A4-A9A0-7844-BD37-087BD3ED0E6B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383B0C34-A31D-024C-ABA2-7040676AD68E}"/>
              </a:ext>
            </a:extLst>
          </p:cNvPr>
          <p:cNvSpPr/>
          <p:nvPr/>
        </p:nvSpPr>
        <p:spPr>
          <a:xfrm>
            <a:off x="3783150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itle 1">
            <a:extLst>
              <a:ext uri="{FF2B5EF4-FFF2-40B4-BE49-F238E27FC236}">
                <a16:creationId xmlns:a16="http://schemas.microsoft.com/office/drawing/2014/main" xmlns="" id="{1F514CF4-FADD-C441-8C72-EA465A0A9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04" y="609600"/>
            <a:ext cx="8937621" cy="1320800"/>
          </a:xfrm>
        </p:spPr>
        <p:txBody>
          <a:bodyPr/>
          <a:lstStyle/>
          <a:p>
            <a:r>
              <a:rPr lang="en-US" altLang="zh-TW" dirty="0"/>
              <a:t>3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TW" altLang="en-US" dirty="0"/>
              <a:t>條</a:t>
            </a:r>
            <a:r>
              <a:rPr lang="zh-Hant" altLang="en-US" dirty="0"/>
              <a:t>，</a:t>
            </a:r>
            <a:r>
              <a:rPr lang="en-US" altLang="zh-Hant" dirty="0"/>
              <a:t>1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TW" altLang="en-US" dirty="0"/>
              <a:t>條</a:t>
            </a:r>
            <a:r>
              <a:rPr lang="zh-Hant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3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en-US" altLang="zh-Hant" sz="3200" dirty="0"/>
              <a:t>1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31C3829-6F8D-BF4F-8DF7-9F0C090F5FB8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736716" cy="2000419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÷3=1×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736716" cy="2000419"/>
              </a:xfrm>
              <a:prstGeom prst="rect">
                <a:avLst/>
              </a:prstGeom>
              <a:blipFill>
                <a:blip r:embed="rId2"/>
                <a:stretch>
                  <a:fillRect l="-375" r="-188" b="-9317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6ED4ABB4-8184-E249-896A-3EF8C6C01996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52C018B9-C6E3-2B46-87B5-BDBD6F282C28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6EFE8916-45EB-DE43-90F6-5AB1ED818624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45C59AEF-B4C9-7D40-8CC1-E1F1991FFAA1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5FE809B4-39A8-8847-AC8B-DBDE5EA5D806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97C94C82-A3EB-D74A-8A37-6EB00C0886FA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FDBA958A-1908-C448-9FC5-AFDC48DE8048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E79B5233-3B99-064C-9FEF-04A38714C4F6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2DA1DEA6-E82F-D042-835D-308A52AF8472}"/>
              </a:ext>
            </a:extLst>
          </p:cNvPr>
          <p:cNvSpPr/>
          <p:nvPr/>
        </p:nvSpPr>
        <p:spPr>
          <a:xfrm>
            <a:off x="3347400" y="1270073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xmlns="" id="{086860F0-E7B6-614D-AE56-B76D9E2C8147}"/>
              </a:ext>
            </a:extLst>
          </p:cNvPr>
          <p:cNvSpPr/>
          <p:nvPr/>
        </p:nvSpPr>
        <p:spPr>
          <a:xfrm>
            <a:off x="3532032" y="1488847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/>
                  <a:t>3</a:t>
                </a:r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03BD408-BE9D-E04C-9D16-217DA46E0DDE}"/>
              </a:ext>
            </a:extLst>
          </p:cNvPr>
          <p:cNvSpPr txBox="1"/>
          <p:nvPr/>
        </p:nvSpPr>
        <p:spPr>
          <a:xfrm>
            <a:off x="6750105" y="2075672"/>
            <a:ext cx="3620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TW" altLang="en-US" sz="54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朱古力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29C2A48-54FC-9144-BE0E-9A68A0EF678C}"/>
              </a:ext>
            </a:extLst>
          </p:cNvPr>
          <p:cNvSpPr/>
          <p:nvPr/>
        </p:nvSpPr>
        <p:spPr>
          <a:xfrm>
            <a:off x="1413336" y="1695065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5DBD54AC-1BAB-E244-961E-ACFC0E0EFA20}"/>
                  </a:ext>
                </a:extLst>
              </p:cNvPr>
              <p:cNvSpPr/>
              <p:nvPr/>
            </p:nvSpPr>
            <p:spPr>
              <a:xfrm>
                <a:off x="1565202" y="3513477"/>
                <a:ext cx="2226892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3600" dirty="0"/>
                  <a:t>粒朱古力</a:t>
                </a:r>
                <a:endParaRPr lang="en-US" sz="36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BD54AC-1BAB-E244-961E-ACFC0E0EFA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3513477"/>
                <a:ext cx="2226892" cy="874663"/>
              </a:xfrm>
              <a:prstGeom prst="rect">
                <a:avLst/>
              </a:prstGeom>
              <a:blipFill>
                <a:blip r:embed="rId3"/>
                <a:stretch>
                  <a:fillRect l="-565" r="-6780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Pie 38">
            <a:extLst>
              <a:ext uri="{FF2B5EF4-FFF2-40B4-BE49-F238E27FC236}">
                <a16:creationId xmlns:a16="http://schemas.microsoft.com/office/drawing/2014/main" xmlns="" id="{5C346415-9613-B444-A110-33F1AAB864B1}"/>
              </a:ext>
            </a:extLst>
          </p:cNvPr>
          <p:cNvSpPr/>
          <p:nvPr/>
        </p:nvSpPr>
        <p:spPr>
          <a:xfrm>
            <a:off x="1567212" y="1911839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875D905A-976B-4748-8B7A-23A6754C3995}"/>
                  </a:ext>
                </a:extLst>
              </p:cNvPr>
              <p:cNvSpPr/>
              <p:nvPr/>
            </p:nvSpPr>
            <p:spPr>
              <a:xfrm>
                <a:off x="6189680" y="3999178"/>
                <a:ext cx="1787092" cy="1475212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75D905A-976B-4748-8B7A-23A6754C3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680" y="3999178"/>
                <a:ext cx="1787092" cy="1475212"/>
              </a:xfrm>
              <a:prstGeom prst="rect">
                <a:avLst/>
              </a:prstGeom>
              <a:blipFill>
                <a:blip r:embed="rId4"/>
                <a:stretch>
                  <a:fillRect b="-924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ontent Placeholder 2">
            <a:extLst>
              <a:ext uri="{FF2B5EF4-FFF2-40B4-BE49-F238E27FC236}">
                <a16:creationId xmlns:a16="http://schemas.microsoft.com/office/drawing/2014/main" xmlns="" id="{802FB649-1D62-8348-A880-3B6CD052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01" y="4479850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同樣地，可以此算式表達：</a:t>
            </a:r>
            <a:endParaRPr lang="en-US" sz="32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316C4EFF-3B21-534F-BFCF-928F353F3788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EBDDEC87-6771-D949-8866-38DCB87C1981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A96826AA-0DE2-1449-B3B9-B884C1AC7BCF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6BDCFFC0-9B3B-3747-9538-7313D22080DF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087292EF-602D-5E4C-8CF8-246C8B22C831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BBB6D620-2BC1-1348-B9C7-D6B2D6EEDA41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20A55917-0273-B14D-91D1-FEF0382D110C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xmlns="" id="{7C598C8C-A713-874F-9F7C-52B55B51D50B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541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 animBg="1"/>
      <p:bldP spid="40" grpId="0" animBg="1"/>
      <p:bldP spid="4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/>
                  <a:t>3</a:t>
                </a:r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1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29C2A48-54FC-9144-BE0E-9A68A0EF678C}"/>
              </a:ext>
            </a:extLst>
          </p:cNvPr>
          <p:cNvSpPr/>
          <p:nvPr/>
        </p:nvSpPr>
        <p:spPr>
          <a:xfrm>
            <a:off x="1413336" y="2499737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AD005BB-B43F-DD4C-9B0F-2A32859C55B2}"/>
              </a:ext>
            </a:extLst>
          </p:cNvPr>
          <p:cNvGrpSpPr/>
          <p:nvPr/>
        </p:nvGrpSpPr>
        <p:grpSpPr>
          <a:xfrm>
            <a:off x="1565202" y="2732082"/>
            <a:ext cx="1295286" cy="1304480"/>
            <a:chOff x="4361936" y="3950808"/>
            <a:chExt cx="1295286" cy="130448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6429FD05-F46B-ED47-B76C-D482B9537B8F}"/>
                </a:ext>
              </a:extLst>
            </p:cNvPr>
            <p:cNvSpPr/>
            <p:nvPr/>
          </p:nvSpPr>
          <p:spPr>
            <a:xfrm>
              <a:off x="5004079" y="3950808"/>
              <a:ext cx="653143" cy="1304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xmlns="" id="{9EBA7F0D-95E4-3D48-BE1B-6768ADE8FB80}"/>
                </a:ext>
              </a:extLst>
            </p:cNvPr>
            <p:cNvSpPr/>
            <p:nvPr/>
          </p:nvSpPr>
          <p:spPr>
            <a:xfrm>
              <a:off x="4361936" y="3950808"/>
              <a:ext cx="1280851" cy="1281889"/>
            </a:xfrm>
            <a:prstGeom prst="pie">
              <a:avLst>
                <a:gd name="adj1" fmla="val 16235840"/>
                <a:gd name="adj2" fmla="val 5372258"/>
              </a:avLst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B8130DCA-AEE0-464F-BE27-31669F61D300}"/>
              </a:ext>
            </a:extLst>
          </p:cNvPr>
          <p:cNvGrpSpPr/>
          <p:nvPr/>
        </p:nvGrpSpPr>
        <p:grpSpPr>
          <a:xfrm>
            <a:off x="3012463" y="2716511"/>
            <a:ext cx="1297460" cy="1297460"/>
            <a:chOff x="3012463" y="1911839"/>
            <a:chExt cx="1297460" cy="129746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xmlns="" id="{2D0EA074-4634-B04D-91C9-D470EE420B58}"/>
                </a:ext>
              </a:extLst>
            </p:cNvPr>
            <p:cNvSpPr/>
            <p:nvPr/>
          </p:nvSpPr>
          <p:spPr>
            <a:xfrm>
              <a:off x="3012463" y="1911839"/>
              <a:ext cx="1297460" cy="129746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1855EB0-16B1-4148-8151-8467638D4A18}"/>
                </a:ext>
              </a:extLst>
            </p:cNvPr>
            <p:cNvCxnSpPr>
              <a:stCxn id="33" idx="0"/>
              <a:endCxn id="33" idx="4"/>
            </p:cNvCxnSpPr>
            <p:nvPr/>
          </p:nvCxnSpPr>
          <p:spPr>
            <a:xfrm>
              <a:off x="3661193" y="1911839"/>
              <a:ext cx="0" cy="129746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Pie 21">
            <a:extLst>
              <a:ext uri="{FF2B5EF4-FFF2-40B4-BE49-F238E27FC236}">
                <a16:creationId xmlns:a16="http://schemas.microsoft.com/office/drawing/2014/main" xmlns="" id="{FA6B2693-12EB-E141-896B-1456C380E56C}"/>
              </a:ext>
            </a:extLst>
          </p:cNvPr>
          <p:cNvSpPr/>
          <p:nvPr/>
        </p:nvSpPr>
        <p:spPr>
          <a:xfrm>
            <a:off x="1567212" y="2716511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4B2C3F87-A516-854C-B240-B303E5128675}"/>
                  </a:ext>
                </a:extLst>
              </p:cNvPr>
              <p:cNvSpPr/>
              <p:nvPr/>
            </p:nvSpPr>
            <p:spPr>
              <a:xfrm>
                <a:off x="7818084" y="2495248"/>
                <a:ext cx="1603709" cy="3164713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en-US" sz="4000" b="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÷3</m:t>
                    </m:r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B2C3F87-A516-854C-B240-B303E51286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084" y="2495248"/>
                <a:ext cx="1603709" cy="3164713"/>
              </a:xfrm>
              <a:prstGeom prst="rect">
                <a:avLst/>
              </a:prstGeom>
              <a:blipFill>
                <a:blip r:embed="rId3"/>
                <a:stretch>
                  <a:fillRect l="-13386" r="-3937" b="-239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30933F-C784-0F4D-9D00-7EFBA5AC25D9}"/>
              </a:ext>
            </a:extLst>
          </p:cNvPr>
          <p:cNvSpPr txBox="1"/>
          <p:nvPr/>
        </p:nvSpPr>
        <p:spPr>
          <a:xfrm>
            <a:off x="7818084" y="152299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FA9E007-732B-3A48-BC17-2846682DB9A0}"/>
              </a:ext>
            </a:extLst>
          </p:cNvPr>
          <p:cNvCxnSpPr/>
          <p:nvPr/>
        </p:nvCxnSpPr>
        <p:spPr>
          <a:xfrm>
            <a:off x="7322862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D406C51-934C-AD4D-84C1-09545B66C22A}"/>
              </a:ext>
            </a:extLst>
          </p:cNvPr>
          <p:cNvSpPr txBox="1"/>
          <p:nvPr/>
        </p:nvSpPr>
        <p:spPr>
          <a:xfrm>
            <a:off x="2437574" y="151970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3CDD72AB-CBED-E049-8D4F-69938986D21C}"/>
                  </a:ext>
                </a:extLst>
              </p:cNvPr>
              <p:cNvSpPr/>
              <p:nvPr/>
            </p:nvSpPr>
            <p:spPr>
              <a:xfrm>
                <a:off x="1565202" y="4372084"/>
                <a:ext cx="2079415" cy="1401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Hant" sz="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sz="4800" dirty="0">
                    <a:solidFill>
                      <a:srgbClr val="FF0000"/>
                    </a:solidFill>
                  </a:rPr>
                  <a:t>條</a:t>
                </a:r>
                <a:r>
                  <a:rPr lang="zh-TW" altLang="en-US" sz="2400" dirty="0"/>
                  <a:t>朱古力</a:t>
                </a:r>
                <a:endParaRPr lang="en-US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CDD72AB-CBED-E049-8D4F-69938986D2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4372084"/>
                <a:ext cx="2079415" cy="1401859"/>
              </a:xfrm>
              <a:prstGeom prst="rect">
                <a:avLst/>
              </a:prstGeom>
              <a:blipFill>
                <a:blip r:embed="rId4"/>
                <a:stretch>
                  <a:fillRect l="-2424" r="-3030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2606F5F9-FDAB-CC41-AC21-060E457C214B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7F3071E0-0F4C-FE4E-B4B8-EA2AFBB9A7A8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894432B0-0161-F54E-A304-24A8B1D19BF4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xmlns="" id="{BD008B95-F6C0-9341-BDDC-DB4508985B28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xmlns="" id="{FD8D5DE9-76C6-E446-B305-CFF179D8A29B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xmlns="" id="{7C163137-121C-3B42-A9E6-7C06C051B0D3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317EDCE2-ED4D-7D40-BDC2-1E16BD264320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28825A34-7132-7E42-8991-1A34434C26C3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AF3894CB-FC50-7E45-8E57-CCF5A8D1BCA7}"/>
              </a:ext>
            </a:extLst>
          </p:cNvPr>
          <p:cNvGrpSpPr/>
          <p:nvPr/>
        </p:nvGrpSpPr>
        <p:grpSpPr>
          <a:xfrm>
            <a:off x="4452186" y="2716511"/>
            <a:ext cx="1297460" cy="1297460"/>
            <a:chOff x="3012463" y="1911839"/>
            <a:chExt cx="1297460" cy="129746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xmlns="" id="{957801A4-975A-D043-851F-36B9CA4CD741}"/>
                </a:ext>
              </a:extLst>
            </p:cNvPr>
            <p:cNvSpPr/>
            <p:nvPr/>
          </p:nvSpPr>
          <p:spPr>
            <a:xfrm>
              <a:off x="3012463" y="1911839"/>
              <a:ext cx="1297460" cy="129746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29B123A9-F74E-1349-90FD-4E6A39E3F80B}"/>
                </a:ext>
              </a:extLst>
            </p:cNvPr>
            <p:cNvCxnSpPr>
              <a:stCxn id="44" idx="0"/>
              <a:endCxn id="44" idx="4"/>
            </p:cNvCxnSpPr>
            <p:nvPr/>
          </p:nvCxnSpPr>
          <p:spPr>
            <a:xfrm>
              <a:off x="3661193" y="1911839"/>
              <a:ext cx="0" cy="129746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35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3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zh-Hant" altLang="en-US" sz="3200" dirty="0"/>
              <a:t>半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31C3829-6F8D-BF4F-8DF7-9F0C090F5FB8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877780" cy="2000419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877780" cy="2000419"/>
              </a:xfrm>
              <a:prstGeom prst="rect">
                <a:avLst/>
              </a:prstGeom>
              <a:blipFill>
                <a:blip r:embed="rId2"/>
                <a:stretch>
                  <a:fillRect l="-368" r="-184" b="-9317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D002B14-6FAF-8444-8FEE-3DB186D1336C}"/>
              </a:ext>
            </a:extLst>
          </p:cNvPr>
          <p:cNvSpPr/>
          <p:nvPr/>
        </p:nvSpPr>
        <p:spPr>
          <a:xfrm>
            <a:off x="2912952" y="1317113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e 23">
            <a:extLst>
              <a:ext uri="{FF2B5EF4-FFF2-40B4-BE49-F238E27FC236}">
                <a16:creationId xmlns:a16="http://schemas.microsoft.com/office/drawing/2014/main" xmlns="" id="{99400B4B-F74D-714D-ABCA-ECFFB815425B}"/>
              </a:ext>
            </a:extLst>
          </p:cNvPr>
          <p:cNvSpPr/>
          <p:nvPr/>
        </p:nvSpPr>
        <p:spPr>
          <a:xfrm>
            <a:off x="3066828" y="1533887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CA8BA50B-66EE-304D-AC06-2E4551421F6A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524BE1B0-5BA8-FA43-A2FA-8F0E51B31E82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06536107-4AA6-1B40-9CA8-EE11DE2329C2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0C9128F4-4D2D-764F-B9C2-4480E4FB3AAC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2392DEF1-2548-AD44-A2FD-AA8D7CC9A1EB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1D0416B4-9A4F-F14E-8521-1B85ED978D0C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0B1D3E18-BA00-CB42-A794-32A9C6A765A2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xmlns="" id="{66E14AFE-C3CC-CC49-8CE9-52BE3800CB13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839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xmlns="" id="{1CEE7ED8-3876-0F43-B6A0-044025C2A7DC}"/>
              </a:ext>
            </a:extLst>
          </p:cNvPr>
          <p:cNvSpPr/>
          <p:nvPr/>
        </p:nvSpPr>
        <p:spPr>
          <a:xfrm>
            <a:off x="2913204" y="1911839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993755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altLang="zh-TW" dirty="0"/>
                  <a:t>3</a:t>
                </a:r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ant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993755"/>
              </a:xfrm>
              <a:blipFill rotWithShape="1">
                <a:blip r:embed="rId2"/>
                <a:stretch>
                  <a:fillRect l="-177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03BD408-BE9D-E04C-9D16-217DA46E0DDE}"/>
              </a:ext>
            </a:extLst>
          </p:cNvPr>
          <p:cNvSpPr txBox="1"/>
          <p:nvPr/>
        </p:nvSpPr>
        <p:spPr>
          <a:xfrm>
            <a:off x="6705860" y="2075672"/>
            <a:ext cx="3620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TW" altLang="en-US" sz="54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朱古力</a:t>
            </a:r>
            <a:endParaRPr lang="en-US" sz="2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29C2A48-54FC-9144-BE0E-9A68A0EF678C}"/>
              </a:ext>
            </a:extLst>
          </p:cNvPr>
          <p:cNvSpPr/>
          <p:nvPr/>
        </p:nvSpPr>
        <p:spPr>
          <a:xfrm>
            <a:off x="1413337" y="1695065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5DBD54AC-1BAB-E244-961E-ACFC0E0EFA20}"/>
                  </a:ext>
                </a:extLst>
              </p:cNvPr>
              <p:cNvSpPr/>
              <p:nvPr/>
            </p:nvSpPr>
            <p:spPr>
              <a:xfrm>
                <a:off x="1565202" y="3513477"/>
                <a:ext cx="2558714" cy="874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3600" dirty="0"/>
                  <a:t>粒朱古力</a:t>
                </a:r>
                <a:endParaRPr lang="en-US" sz="36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DBD54AC-1BAB-E244-961E-ACFC0E0EFA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202" y="3513477"/>
                <a:ext cx="2558714" cy="874663"/>
              </a:xfrm>
              <a:prstGeom prst="rect">
                <a:avLst/>
              </a:prstGeom>
              <a:blipFill>
                <a:blip r:embed="rId3"/>
                <a:stretch>
                  <a:fillRect l="-1970" r="-5911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875D905A-976B-4748-8B7A-23A6754C3995}"/>
                  </a:ext>
                </a:extLst>
              </p:cNvPr>
              <p:cNvSpPr/>
              <p:nvPr/>
            </p:nvSpPr>
            <p:spPr>
              <a:xfrm>
                <a:off x="6189680" y="3999178"/>
                <a:ext cx="2231124" cy="1475212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4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875D905A-976B-4748-8B7A-23A6754C39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680" y="3999178"/>
                <a:ext cx="2231124" cy="1475212"/>
              </a:xfrm>
              <a:prstGeom prst="rect">
                <a:avLst/>
              </a:prstGeom>
              <a:blipFill>
                <a:blip r:embed="rId4"/>
                <a:stretch>
                  <a:fillRect b="-924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ontent Placeholder 2">
            <a:extLst>
              <a:ext uri="{FF2B5EF4-FFF2-40B4-BE49-F238E27FC236}">
                <a16:creationId xmlns:a16="http://schemas.microsoft.com/office/drawing/2014/main" xmlns="" id="{802FB649-1D62-8348-A880-3B6CD052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301" y="4479850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同樣地，可以此算式表達：</a:t>
            </a:r>
            <a:endParaRPr lang="en-US" sz="32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1ACB0581-A3F0-AF40-BBEE-0BE80CCF3FDE}"/>
              </a:ext>
            </a:extLst>
          </p:cNvPr>
          <p:cNvSpPr/>
          <p:nvPr/>
        </p:nvSpPr>
        <p:spPr>
          <a:xfrm>
            <a:off x="1497359" y="1911839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Pie 38">
            <a:extLst>
              <a:ext uri="{FF2B5EF4-FFF2-40B4-BE49-F238E27FC236}">
                <a16:creationId xmlns:a16="http://schemas.microsoft.com/office/drawing/2014/main" xmlns="" id="{5C346415-9613-B444-A110-33F1AAB864B1}"/>
              </a:ext>
            </a:extLst>
          </p:cNvPr>
          <p:cNvSpPr/>
          <p:nvPr/>
        </p:nvSpPr>
        <p:spPr>
          <a:xfrm>
            <a:off x="4329049" y="1911839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62515734-6FB5-2748-853D-6ED4B35F892F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4B6554EF-05C4-CA49-95B9-66E3719AFC5B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7ACB30CB-A961-BF46-AB79-38CC1C7988FB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1DABB66B-9D6E-1F47-9B5A-B4D77BF22E8D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36B85BCD-4BD6-E943-A661-055856AC2812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0A3359CC-CDA6-E74F-B5F1-1322EA6AA2F1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45A22BAB-D230-FB44-B70F-19EEA45AB394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xmlns="" id="{EAF06CEA-5E21-244B-83BE-C55C238C37AD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640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 animBg="1"/>
      <p:bldP spid="40" grpId="0" animBg="1"/>
      <p:bldP spid="4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214A804F-ED14-5D40-A753-D822BDCEC109}"/>
                  </a:ext>
                </a:extLst>
              </p:cNvPr>
              <p:cNvSpPr/>
              <p:nvPr/>
            </p:nvSpPr>
            <p:spPr>
              <a:xfrm>
                <a:off x="2217578" y="4362106"/>
                <a:ext cx="3276859" cy="1490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zh-TW" altLang="en-US" sz="4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粒朱古力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14A804F-ED14-5D40-A753-D822BDCEC1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578" y="4362106"/>
                <a:ext cx="3276859" cy="1490280"/>
              </a:xfrm>
              <a:prstGeom prst="rect">
                <a:avLst/>
              </a:prstGeom>
              <a:blipFill>
                <a:blip r:embed="rId2"/>
                <a:stretch>
                  <a:fillRect l="-772" r="-1931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id="{D5753822-B5E0-6B4E-8B10-11ACB5926FE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altLang="zh-TW" dirty="0"/>
                  <a:t>3</a:t>
                </a:r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en-US" altLang="zh-Hant" dirty="0" smtClean="0"/>
                  <a:t>1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，</a:t>
                </a:r>
                <a:r>
                  <a:rPr lang="en-US" altLang="zh-Hant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Hant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altLang="zh-Hant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dirty="0"/>
                  <a:t>粒</a:t>
                </a:r>
                <a:r>
                  <a:rPr lang="zh-TW" altLang="en-US" dirty="0" smtClean="0"/>
                  <a:t>朱古力</a:t>
                </a:r>
                <a:r>
                  <a:rPr lang="zh-HK" altLang="en-US" dirty="0" smtClean="0"/>
                  <a:t>是</a:t>
                </a:r>
                <a:r>
                  <a:rPr lang="zh-Hant" altLang="en-US" dirty="0" smtClean="0"/>
                  <a:t>多少</a:t>
                </a:r>
                <a:r>
                  <a:rPr lang="zh-TW" altLang="en-US" dirty="0"/>
                  <a:t>條</a:t>
                </a:r>
                <a:r>
                  <a:rPr lang="zh-Hant" altLang="en-US" dirty="0"/>
                  <a:t>？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5753822-B5E0-6B4E-8B10-11ACB5926F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177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29C2A48-54FC-9144-BE0E-9A68A0EF678C}"/>
              </a:ext>
            </a:extLst>
          </p:cNvPr>
          <p:cNvSpPr/>
          <p:nvPr/>
        </p:nvSpPr>
        <p:spPr>
          <a:xfrm>
            <a:off x="1411368" y="2499737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e 5">
            <a:extLst>
              <a:ext uri="{FF2B5EF4-FFF2-40B4-BE49-F238E27FC236}">
                <a16:creationId xmlns:a16="http://schemas.microsoft.com/office/drawing/2014/main" xmlns="" id="{9EBA7F0D-95E4-3D48-BE1B-6768ADE8FB80}"/>
              </a:ext>
            </a:extLst>
          </p:cNvPr>
          <p:cNvSpPr/>
          <p:nvPr/>
        </p:nvSpPr>
        <p:spPr>
          <a:xfrm>
            <a:off x="4344672" y="2735461"/>
            <a:ext cx="1280851" cy="1281889"/>
          </a:xfrm>
          <a:prstGeom prst="pie">
            <a:avLst>
              <a:gd name="adj1" fmla="val 16235840"/>
              <a:gd name="adj2" fmla="val 5372258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4B2C3F87-A516-854C-B240-B303E5128675}"/>
                  </a:ext>
                </a:extLst>
              </p:cNvPr>
              <p:cNvSpPr/>
              <p:nvPr/>
            </p:nvSpPr>
            <p:spPr>
              <a:xfrm>
                <a:off x="7579129" y="2373454"/>
                <a:ext cx="1773242" cy="4107856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r>
                      <a:rPr lang="en-US" sz="3600" dirty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sz="3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6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4B2C3F87-A516-854C-B240-B303E51286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9129" y="2373454"/>
                <a:ext cx="1773242" cy="4107856"/>
              </a:xfrm>
              <a:prstGeom prst="rect">
                <a:avLst/>
              </a:prstGeom>
              <a:blipFill>
                <a:blip r:embed="rId4"/>
                <a:stretch>
                  <a:fillRect l="-10000" b="-926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430933F-C784-0F4D-9D00-7EFBA5AC25D9}"/>
              </a:ext>
            </a:extLst>
          </p:cNvPr>
          <p:cNvSpPr txBox="1"/>
          <p:nvPr/>
        </p:nvSpPr>
        <p:spPr>
          <a:xfrm>
            <a:off x="7580688" y="1522995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FA9E007-732B-3A48-BC17-2846682DB9A0}"/>
              </a:ext>
            </a:extLst>
          </p:cNvPr>
          <p:cNvCxnSpPr/>
          <p:nvPr/>
        </p:nvCxnSpPr>
        <p:spPr>
          <a:xfrm>
            <a:off x="7085466" y="1405882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D406C51-934C-AD4D-84C1-09545B66C22A}"/>
              </a:ext>
            </a:extLst>
          </p:cNvPr>
          <p:cNvSpPr txBox="1"/>
          <p:nvPr/>
        </p:nvSpPr>
        <p:spPr>
          <a:xfrm>
            <a:off x="2909523" y="151970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3109CFCA-E762-3E4D-A37C-8B26A3B45FD7}"/>
              </a:ext>
            </a:extLst>
          </p:cNvPr>
          <p:cNvSpPr/>
          <p:nvPr/>
        </p:nvSpPr>
        <p:spPr>
          <a:xfrm>
            <a:off x="1497359" y="2719890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Pie 35">
            <a:extLst>
              <a:ext uri="{FF2B5EF4-FFF2-40B4-BE49-F238E27FC236}">
                <a16:creationId xmlns:a16="http://schemas.microsoft.com/office/drawing/2014/main" xmlns="" id="{5D8062FF-4A75-A246-9584-7748431A04FA}"/>
              </a:ext>
            </a:extLst>
          </p:cNvPr>
          <p:cNvSpPr/>
          <p:nvPr/>
        </p:nvSpPr>
        <p:spPr>
          <a:xfrm>
            <a:off x="4336368" y="2719890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75B0C5D-53CC-414A-8B00-3C1BCAB4DD32}"/>
              </a:ext>
            </a:extLst>
          </p:cNvPr>
          <p:cNvCxnSpPr>
            <a:stCxn id="35" idx="0"/>
            <a:endCxn id="35" idx="4"/>
          </p:cNvCxnSpPr>
          <p:nvPr/>
        </p:nvCxnSpPr>
        <p:spPr>
          <a:xfrm>
            <a:off x="2146089" y="2719890"/>
            <a:ext cx="0" cy="12974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BF652D2C-CB8F-8945-9D69-E34680F4B223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0D0AEBE3-3D9F-8D43-B9D1-D90822A8B3EC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F3E6BF46-E2DB-5349-A1F7-1577AB167870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xmlns="" id="{7E425DE8-EFC0-F44D-A794-20768243B50B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871F4AA1-20E2-D44F-BED2-6003220A416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EF4D8CDB-5E92-554A-BED0-03B7BCC75390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EEC726DD-89C0-414B-9CFD-E26AE1A72131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2D546C76-91C2-074D-90B7-4ECE3BF73EB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E7047D7D-9112-A941-A7F4-CF48B5F5EADB}"/>
              </a:ext>
            </a:extLst>
          </p:cNvPr>
          <p:cNvSpPr/>
          <p:nvPr/>
        </p:nvSpPr>
        <p:spPr>
          <a:xfrm>
            <a:off x="2913204" y="2719890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EBF485D1-8C22-6943-8686-FB0DC02960FB}"/>
              </a:ext>
            </a:extLst>
          </p:cNvPr>
          <p:cNvCxnSpPr>
            <a:stCxn id="45" idx="0"/>
            <a:endCxn id="45" idx="4"/>
          </p:cNvCxnSpPr>
          <p:nvPr/>
        </p:nvCxnSpPr>
        <p:spPr>
          <a:xfrm>
            <a:off x="3561934" y="2719890"/>
            <a:ext cx="0" cy="12974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3CDD72AB-CBED-E049-8D4F-69938986D21C}"/>
                  </a:ext>
                </a:extLst>
              </p:cNvPr>
              <p:cNvSpPr/>
              <p:nvPr/>
            </p:nvSpPr>
            <p:spPr>
              <a:xfrm>
                <a:off x="1773546" y="4372084"/>
                <a:ext cx="3720890" cy="147521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4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zh-TW" altLang="en-US" sz="4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粒朱古力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CDD72AB-CBED-E049-8D4F-69938986D2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546" y="4372084"/>
                <a:ext cx="3720890" cy="1475212"/>
              </a:xfrm>
              <a:prstGeom prst="rect">
                <a:avLst/>
              </a:prstGeom>
              <a:blipFill>
                <a:blip r:embed="rId5"/>
                <a:stretch>
                  <a:fillRect r="-1701"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9B34C61B-E63B-D945-BC87-E6799A5F6560}"/>
                  </a:ext>
                </a:extLst>
              </p:cNvPr>
              <p:cNvSpPr/>
              <p:nvPr/>
            </p:nvSpPr>
            <p:spPr>
              <a:xfrm>
                <a:off x="2879676" y="5517373"/>
                <a:ext cx="2476960" cy="115204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zh-HK" altLang="en-US" sz="2400" dirty="0" smtClean="0"/>
                  <a:t>是</a:t>
                </a:r>
                <a:r>
                  <a:rPr lang="en-US" altLang="zh-Hant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altLang="zh-Hant" sz="2400" dirty="0"/>
                  <a:t> </a:t>
                </a:r>
                <a:r>
                  <a:rPr lang="zh-TW" altLang="en-US" sz="4800" dirty="0"/>
                  <a:t>條</a:t>
                </a:r>
                <a:r>
                  <a:rPr lang="zh-TW" altLang="en-US" sz="2400" dirty="0"/>
                  <a:t>朱古力</a:t>
                </a:r>
                <a:endParaRPr lang="en-US" sz="60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B34C61B-E63B-D945-BC87-E6799A5F65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676" y="5517373"/>
                <a:ext cx="2476960" cy="1152047"/>
              </a:xfrm>
              <a:prstGeom prst="rect">
                <a:avLst/>
              </a:prstGeom>
              <a:blipFill rotWithShape="1">
                <a:blip r:embed="rId6"/>
                <a:stretch>
                  <a:fillRect l="-3686" r="-2703" b="-12169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74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6" grpId="0" animBg="1"/>
      <p:bldP spid="3" grpId="0" animBg="1"/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6740426-1D39-F84D-BD69-6D52B02DEA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631368"/>
                <a:ext cx="8596668" cy="127866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zh-Hant" altLang="en-US" sz="3200" dirty="0"/>
                  <a:t>如果</a:t>
                </a:r>
                <a:r>
                  <a:rPr lang="en-US" altLang="zh-Hant" sz="3200" dirty="0"/>
                  <a:t>3</a:t>
                </a:r>
                <a:r>
                  <a:rPr lang="zh-TW" altLang="en-US" sz="3200" dirty="0"/>
                  <a:t>粒</a:t>
                </a:r>
                <a:r>
                  <a:rPr lang="zh-TW" altLang="en-US" sz="3200" dirty="0" smtClean="0"/>
                  <a:t>朱古力</a:t>
                </a:r>
                <a:r>
                  <a:rPr lang="zh-HK" altLang="en-US" sz="3200" dirty="0" smtClean="0"/>
                  <a:t>是</a:t>
                </a:r>
                <a:r>
                  <a:rPr lang="en-US" altLang="zh-Hant" sz="3200" dirty="0" smtClean="0"/>
                  <a:t>1</a:t>
                </a:r>
                <a:r>
                  <a:rPr lang="zh-TW" altLang="en-US" sz="3200" dirty="0"/>
                  <a:t>條</a:t>
                </a:r>
                <a:endParaRPr lang="en-HK" altLang="zh-Hant" sz="3200" dirty="0"/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3200" dirty="0"/>
                  <a:t>粒</a:t>
                </a:r>
                <a:r>
                  <a:rPr lang="zh-TW" altLang="en-US" sz="3200" dirty="0" smtClean="0"/>
                  <a:t>朱古力</a:t>
                </a:r>
                <a:r>
                  <a:rPr lang="zh-HK" altLang="en-US" sz="3200" dirty="0" smtClean="0"/>
                  <a:t>是</a:t>
                </a:r>
                <a:r>
                  <a:rPr lang="zh-Hant" altLang="en-US" sz="3200" dirty="0" smtClean="0"/>
                  <a:t>多少</a:t>
                </a:r>
                <a:r>
                  <a:rPr lang="zh-TW" altLang="en-US" sz="3200" dirty="0"/>
                  <a:t>條</a:t>
                </a:r>
                <a:r>
                  <a:rPr lang="zh-Hant" altLang="en-US" sz="3200" dirty="0"/>
                  <a:t>？可用以下算式求得</a:t>
                </a:r>
                <a:endParaRPr lang="en-US" sz="32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6740426-1D39-F84D-BD69-6D52B02DEA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631368"/>
                <a:ext cx="8596668" cy="1278666"/>
              </a:xfrm>
              <a:blipFill rotWithShape="1">
                <a:blip r:embed="rId2"/>
                <a:stretch>
                  <a:fillRect l="-922" t="-10048" b="-3828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31C3829-6F8D-BF4F-8DF7-9F0C090F5FB8}"/>
                  </a:ext>
                </a:extLst>
              </p:cNvPr>
              <p:cNvSpPr/>
              <p:nvPr/>
            </p:nvSpPr>
            <p:spPr>
              <a:xfrm>
                <a:off x="777465" y="4125384"/>
                <a:ext cx="8024953" cy="1725216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5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÷3=2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31C3829-6F8D-BF4F-8DF7-9F0C090F5F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465" y="4125384"/>
                <a:ext cx="8024953" cy="1725216"/>
              </a:xfrm>
              <a:prstGeom prst="rect">
                <a:avLst/>
              </a:prstGeom>
              <a:blipFill>
                <a:blip r:embed="rId3"/>
                <a:stretch>
                  <a:fillRect b="-5797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264BD41D-DBCF-1D44-AE14-FBB4BB182A23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01DDF0F0-ECB3-2947-B477-7BFDA0EAE418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29C34163-271F-684A-87B7-80371D91EAD6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xmlns="" id="{A1AAEBCE-8111-3C48-A59E-C5A2D549B196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xmlns="" id="{9B8AAA23-AD19-4B48-8E86-DB6005B3B5A6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5511BAB9-97C0-2748-BDF0-0D6A93AD6284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53F447C6-395E-314D-A5D3-3F6BE5B6E4B4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xmlns="" id="{CC106B1D-28F7-C641-A422-7AEE906F142F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967B89F-0813-E844-9BFA-1D1E97091C9E}"/>
              </a:ext>
            </a:extLst>
          </p:cNvPr>
          <p:cNvSpPr/>
          <p:nvPr/>
        </p:nvSpPr>
        <p:spPr>
          <a:xfrm>
            <a:off x="3063188" y="788685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5921B81F-FC4A-3C40-A88E-8D9384BEC53A}"/>
              </a:ext>
            </a:extLst>
          </p:cNvPr>
          <p:cNvSpPr/>
          <p:nvPr/>
        </p:nvSpPr>
        <p:spPr>
          <a:xfrm>
            <a:off x="3149179" y="100883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Pie 35">
            <a:extLst>
              <a:ext uri="{FF2B5EF4-FFF2-40B4-BE49-F238E27FC236}">
                <a16:creationId xmlns:a16="http://schemas.microsoft.com/office/drawing/2014/main" xmlns="" id="{BEE47363-70E0-B640-98DE-E22D523034D1}"/>
              </a:ext>
            </a:extLst>
          </p:cNvPr>
          <p:cNvSpPr/>
          <p:nvPr/>
        </p:nvSpPr>
        <p:spPr>
          <a:xfrm>
            <a:off x="5988188" y="1008838"/>
            <a:ext cx="1297460" cy="1297460"/>
          </a:xfrm>
          <a:prstGeom prst="pie">
            <a:avLst>
              <a:gd name="adj1" fmla="val 5386907"/>
              <a:gd name="adj2" fmla="val 16200000"/>
            </a:avLst>
          </a:prstGeom>
          <a:solidFill>
            <a:srgbClr val="EBB727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2A1F80BA-FE2B-AB4E-B30E-CCE564F8BBFC}"/>
              </a:ext>
            </a:extLst>
          </p:cNvPr>
          <p:cNvSpPr/>
          <p:nvPr/>
        </p:nvSpPr>
        <p:spPr>
          <a:xfrm>
            <a:off x="4565024" y="100883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30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="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3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zh-Hant" altLang="en-US" sz="3200" dirty="0"/>
              <a:t>       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E2CEC08B-0EDF-7345-9E96-17104D42AB4A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5B7FD618-3736-DC49-8279-51987B160783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982E3173-5718-F348-8DFF-C9DCB8CC8076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8EF05A25-0750-6F41-B5FD-7FD22382291F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xmlns="" id="{275A3033-E49A-3F4F-92EF-95C1015ECC1D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062621D7-609B-534E-BE93-A64050AD79DD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F1B9396F-78D5-5B4A-831D-FA0A322FBF60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8CB853CD-1EEC-4E42-B547-66EAA4EAD11E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19" name="Rectangle 2">
            <a:extLst>
              <a:ext uri="{FF2B5EF4-FFF2-40B4-BE49-F238E27FC236}">
                <a16:creationId xmlns:a16="http://schemas.microsoft.com/office/drawing/2014/main" xmlns="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="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4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zh-Hant" altLang="en-US" sz="3200" dirty="0"/>
              <a:t>       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xmlns="" id="{82B5B747-0BB7-9B42-B21B-37C8EF0F013B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F4CD05D-A8D7-4A4E-A347-4E4DC3AFEE88}"/>
              </a:ext>
            </a:extLst>
          </p:cNvPr>
          <p:cNvGrpSpPr/>
          <p:nvPr/>
        </p:nvGrpSpPr>
        <p:grpSpPr>
          <a:xfrm>
            <a:off x="7358220" y="0"/>
            <a:ext cx="4833780" cy="2146419"/>
            <a:chOff x="7302843" y="4609069"/>
            <a:chExt cx="4833780" cy="214641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EE75E8FA-9319-7845-ABDE-A8D777B64044}"/>
                </a:ext>
              </a:extLst>
            </p:cNvPr>
            <p:cNvSpPr/>
            <p:nvPr/>
          </p:nvSpPr>
          <p:spPr>
            <a:xfrm>
              <a:off x="7302843" y="4609069"/>
              <a:ext cx="4833780" cy="2146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4053672E-CC4D-1B4C-BFEF-928ABE0DA216}"/>
                </a:ext>
              </a:extLst>
            </p:cNvPr>
            <p:cNvSpPr/>
            <p:nvPr/>
          </p:nvSpPr>
          <p:spPr>
            <a:xfrm>
              <a:off x="9741275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FF571F45-CCE0-DC4A-A2E3-C92621760CEE}"/>
                </a:ext>
              </a:extLst>
            </p:cNvPr>
            <p:cNvSpPr/>
            <p:nvPr/>
          </p:nvSpPr>
          <p:spPr>
            <a:xfrm>
              <a:off x="10804489" y="5019229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F6D51EB9-3FD5-764A-81E7-AFFB3A4126B3}"/>
                </a:ext>
              </a:extLst>
            </p:cNvPr>
            <p:cNvSpPr/>
            <p:nvPr/>
          </p:nvSpPr>
          <p:spPr>
            <a:xfrm>
              <a:off x="7475838" y="4831146"/>
              <a:ext cx="4421643" cy="128648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6F70085B-B960-DF4E-BB1D-92DFF4688D40}"/>
                </a:ext>
              </a:extLst>
            </p:cNvPr>
            <p:cNvSpPr txBox="1"/>
            <p:nvPr/>
          </p:nvSpPr>
          <p:spPr>
            <a:xfrm>
              <a:off x="7475839" y="6189514"/>
              <a:ext cx="44216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TW" altLang="en-US" sz="2000" dirty="0"/>
                <a:t>條朱古力</a:t>
              </a:r>
              <a:endParaRPr lang="en-US" sz="2000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0D887343-98D0-EE4F-857E-D4E5B3FB5B34}"/>
                </a:ext>
              </a:extLst>
            </p:cNvPr>
            <p:cNvSpPr/>
            <p:nvPr/>
          </p:nvSpPr>
          <p:spPr>
            <a:xfrm>
              <a:off x="8678593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3406C931-8F15-D44F-9F39-218174D27A30}"/>
                </a:ext>
              </a:extLst>
            </p:cNvPr>
            <p:cNvSpPr/>
            <p:nvPr/>
          </p:nvSpPr>
          <p:spPr>
            <a:xfrm>
              <a:off x="7615912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Rectangle 2">
            <a:extLst>
              <a:ext uri="{FF2B5EF4-FFF2-40B4-BE49-F238E27FC236}">
                <a16:creationId xmlns:a16="http://schemas.microsoft.com/office/drawing/2014/main" xmlns="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17">
            <a:extLst>
              <a:ext uri="{FF2B5EF4-FFF2-40B4-BE49-F238E27FC236}">
                <a16:creationId xmlns:a16="http://schemas.microsoft.com/office/drawing/2014/main" xmlns="" id="{299F1EF3-1D40-1547-8FF2-0DD0AB499336}"/>
              </a:ext>
            </a:extLst>
          </p:cNvPr>
          <p:cNvSpPr/>
          <p:nvPr/>
        </p:nvSpPr>
        <p:spPr>
          <a:xfrm>
            <a:off x="1538568" y="3962010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11">
            <a:extLst>
              <a:ext uri="{FF2B5EF4-FFF2-40B4-BE49-F238E27FC236}">
                <a16:creationId xmlns:a16="http://schemas.microsoft.com/office/drawing/2014/main" xmlns="" id="{DA6EB189-D047-A74E-9A11-65C99E1A0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0" t="10050" r="18648" b="24082"/>
          <a:stretch/>
        </p:blipFill>
        <p:spPr>
          <a:xfrm>
            <a:off x="1403608" y="3811336"/>
            <a:ext cx="1479029" cy="1457012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xmlns="" id="{299F1EF3-1D40-1547-8FF2-0DD0AB499336}"/>
              </a:ext>
            </a:extLst>
          </p:cNvPr>
          <p:cNvSpPr/>
          <p:nvPr/>
        </p:nvSpPr>
        <p:spPr>
          <a:xfrm>
            <a:off x="4493861" y="152365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B4831AAB-96D0-DA46-9454-6FD1A5F06B8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0" t="10050" r="18648" b="24082"/>
          <a:stretch/>
        </p:blipFill>
        <p:spPr>
          <a:xfrm>
            <a:off x="4367910" y="1395046"/>
            <a:ext cx="1479029" cy="14570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每</a:t>
            </a:r>
            <a:r>
              <a:rPr lang="en-US" altLang="zh-Hant" dirty="0"/>
              <a:t>3</a:t>
            </a:r>
            <a:r>
              <a:rPr lang="zh-Hant" altLang="en-US" dirty="0"/>
              <a:t>粒朱古力裝成</a:t>
            </a:r>
            <a:r>
              <a:rPr lang="en-US" altLang="zh-Hant" dirty="0"/>
              <a:t>1</a:t>
            </a:r>
            <a:r>
              <a:rPr lang="zh-Hant" altLang="en-US" dirty="0"/>
              <a:t>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3B0590-7F2D-8A4F-9453-B2CE74A96BD8}"/>
              </a:ext>
            </a:extLst>
          </p:cNvPr>
          <p:cNvSpPr txBox="1"/>
          <p:nvPr/>
        </p:nvSpPr>
        <p:spPr>
          <a:xfrm>
            <a:off x="6322130" y="1910775"/>
            <a:ext cx="184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t" sz="2800" dirty="0"/>
              <a:t>1</a:t>
            </a:r>
            <a:r>
              <a:rPr lang="zh-Hant" altLang="en-US" sz="2800" dirty="0"/>
              <a:t>條朱古力</a:t>
            </a:r>
            <a:endParaRPr lang="en-US" sz="28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xmlns="" id="{971368BD-192A-BC45-A7CA-C169FD0E450F}"/>
              </a:ext>
            </a:extLst>
          </p:cNvPr>
          <p:cNvSpPr/>
          <p:nvPr/>
        </p:nvSpPr>
        <p:spPr>
          <a:xfrm>
            <a:off x="1565202" y="1526144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D58A339-5B49-5647-9030-944616A5D4D4}"/>
              </a:ext>
            </a:extLst>
          </p:cNvPr>
          <p:cNvSpPr/>
          <p:nvPr/>
        </p:nvSpPr>
        <p:spPr>
          <a:xfrm>
            <a:off x="2999094" y="152365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4B96766-28DB-D343-A671-6728240E3003}"/>
              </a:ext>
            </a:extLst>
          </p:cNvPr>
          <p:cNvSpPr/>
          <p:nvPr/>
        </p:nvSpPr>
        <p:spPr>
          <a:xfrm>
            <a:off x="1428769" y="1270000"/>
            <a:ext cx="4682904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B9521F0-FF47-7247-9930-16BE9D23E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0547" y="2507840"/>
            <a:ext cx="3762829" cy="376282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A6EB189-D047-A74E-9A11-65C99E1A0F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0" t="10050" r="18648" b="24082"/>
          <a:stretch/>
        </p:blipFill>
        <p:spPr>
          <a:xfrm>
            <a:off x="1428768" y="1395046"/>
            <a:ext cx="1479029" cy="1457012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63892352-9E7C-9348-90C1-9EA8265F5C2A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BD9985E5-EE53-B140-A596-FFE3676F81FF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6A8F3A97-AF3C-BD43-956F-B4AB79D077B8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xmlns="" id="{2005BE70-58B4-D84D-B4BA-91B45E9841F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BBD32F25-3C7B-094B-B049-837AB5FCE9D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xmlns="" id="{613221AB-8274-7E4D-960D-E9D2E09CEC1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100A9C7B-F93B-0240-ABB4-BA0454C69FF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xmlns="" id="{70B530CC-F6C2-854E-8BA2-FE52F9C8D06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5DE71ACB-9DE1-3445-BC0D-7FD27EE770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490" t="10050" r="18648" b="24082"/>
          <a:stretch/>
        </p:blipFill>
        <p:spPr>
          <a:xfrm>
            <a:off x="2865682" y="1395046"/>
            <a:ext cx="1479029" cy="145701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">
                <a:extLst>
                  <a:ext uri="{FF2B5EF4-FFF2-40B4-BE49-F238E27FC236}">
                    <a16:creationId xmlns:a16="http://schemas.microsoft.com/office/drawing/2014/main" xmlns="" id="{D93B0590-7F2D-8A4F-9453-B2CE74A96BD8}"/>
                  </a:ext>
                </a:extLst>
              </p:cNvPr>
              <p:cNvSpPr txBox="1"/>
              <p:nvPr/>
            </p:nvSpPr>
            <p:spPr>
              <a:xfrm>
                <a:off x="6288092" y="4273797"/>
                <a:ext cx="1845784" cy="70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zh-TW" sz="28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zh-Hant" altLang="en-US" sz="2800" dirty="0" smtClean="0"/>
                  <a:t>條</a:t>
                </a:r>
                <a:r>
                  <a:rPr lang="zh-Hant" altLang="en-US" sz="2800" dirty="0"/>
                  <a:t>朱古力</a:t>
                </a:r>
                <a:endParaRPr lang="en-US" sz="2800" dirty="0"/>
              </a:p>
            </p:txBody>
          </p:sp>
        </mc:Choice>
        <mc:Fallback xmlns="">
          <p:sp>
            <p:nvSpPr>
              <p:cNvPr id="21" name="TextBox 5">
                <a:extLst>
                  <a:ext uri="{FF2B5EF4-FFF2-40B4-BE49-F238E27FC236}">
                    <a16:creationId xmlns:a16="http://schemas.microsoft.com/office/drawing/2014/main" xmlns="" id="{D93B0590-7F2D-8A4F-9453-B2CE74A96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092" y="4273797"/>
                <a:ext cx="1845784" cy="702885"/>
              </a:xfrm>
              <a:prstGeom prst="rect">
                <a:avLst/>
              </a:prstGeom>
              <a:blipFill rotWithShape="1">
                <a:blip r:embed="rId5"/>
                <a:stretch>
                  <a:fillRect r="-1987" b="-1043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>
            <a:extLst>
              <a:ext uri="{FF2B5EF4-FFF2-40B4-BE49-F238E27FC236}">
                <a16:creationId xmlns:a16="http://schemas.microsoft.com/office/drawing/2014/main" xmlns="" id="{44B96766-28DB-D343-A671-6728240E3003}"/>
              </a:ext>
            </a:extLst>
          </p:cNvPr>
          <p:cNvSpPr/>
          <p:nvPr/>
        </p:nvSpPr>
        <p:spPr>
          <a:xfrm>
            <a:off x="1403609" y="3712924"/>
            <a:ext cx="4682904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17">
            <a:extLst>
              <a:ext uri="{FF2B5EF4-FFF2-40B4-BE49-F238E27FC236}">
                <a16:creationId xmlns:a16="http://schemas.microsoft.com/office/drawing/2014/main" xmlns="" id="{299F1EF3-1D40-1547-8FF2-0DD0AB499336}"/>
              </a:ext>
            </a:extLst>
          </p:cNvPr>
          <p:cNvSpPr/>
          <p:nvPr/>
        </p:nvSpPr>
        <p:spPr>
          <a:xfrm>
            <a:off x="3047251" y="3979766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17">
            <a:extLst>
              <a:ext uri="{FF2B5EF4-FFF2-40B4-BE49-F238E27FC236}">
                <a16:creationId xmlns:a16="http://schemas.microsoft.com/office/drawing/2014/main" xmlns="" id="{299F1EF3-1D40-1547-8FF2-0DD0AB499336}"/>
              </a:ext>
            </a:extLst>
          </p:cNvPr>
          <p:cNvSpPr/>
          <p:nvPr/>
        </p:nvSpPr>
        <p:spPr>
          <a:xfrm>
            <a:off x="4531820" y="3979766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7">
            <a:extLst>
              <a:ext uri="{FF2B5EF4-FFF2-40B4-BE49-F238E27FC236}">
                <a16:creationId xmlns:a16="http://schemas.microsoft.com/office/drawing/2014/main" xmlns="" id="{63892352-9E7C-9348-90C1-9EA8265F5C2A}"/>
              </a:ext>
            </a:extLst>
          </p:cNvPr>
          <p:cNvGrpSpPr/>
          <p:nvPr/>
        </p:nvGrpSpPr>
        <p:grpSpPr>
          <a:xfrm>
            <a:off x="9480772" y="1480491"/>
            <a:ext cx="2711228" cy="1580613"/>
            <a:chOff x="7846142" y="2259926"/>
            <a:chExt cx="4150670" cy="2419791"/>
          </a:xfrm>
        </p:grpSpPr>
        <p:sp>
          <p:nvSpPr>
            <p:cNvPr id="33" name="Rectangle 38">
              <a:extLst>
                <a:ext uri="{FF2B5EF4-FFF2-40B4-BE49-F238E27FC236}">
                  <a16:creationId xmlns:a16="http://schemas.microsoft.com/office/drawing/2014/main" xmlns="" id="{BD9985E5-EE53-B140-A596-FFE3676F81FF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/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zh-Hant" altLang="en-US" sz="2000" dirty="0"/>
                    <a:t>條朱古力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870"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" name="Group 40">
              <a:extLst>
                <a:ext uri="{FF2B5EF4-FFF2-40B4-BE49-F238E27FC236}">
                  <a16:creationId xmlns:a16="http://schemas.microsoft.com/office/drawing/2014/main" xmlns="" id="{2005BE70-58B4-D84D-B4BA-91B45E9841F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6" name="Oval 41">
                <a:extLst>
                  <a:ext uri="{FF2B5EF4-FFF2-40B4-BE49-F238E27FC236}">
                    <a16:creationId xmlns:a16="http://schemas.microsoft.com/office/drawing/2014/main" xmlns="" id="{BBD32F25-3C7B-094B-B049-837AB5FCE9D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42">
                <a:extLst>
                  <a:ext uri="{FF2B5EF4-FFF2-40B4-BE49-F238E27FC236}">
                    <a16:creationId xmlns:a16="http://schemas.microsoft.com/office/drawing/2014/main" xmlns="" id="{613221AB-8274-7E4D-960D-E9D2E09CEC1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ectangle 43">
                <a:extLst>
                  <a:ext uri="{FF2B5EF4-FFF2-40B4-BE49-F238E27FC236}">
                    <a16:creationId xmlns:a16="http://schemas.microsoft.com/office/drawing/2014/main" xmlns="" id="{100A9C7B-F93B-0240-ABB4-BA0454C69FF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4">
                <a:extLst>
                  <a:ext uri="{FF2B5EF4-FFF2-40B4-BE49-F238E27FC236}">
                    <a16:creationId xmlns:a16="http://schemas.microsoft.com/office/drawing/2014/main" xmlns="" id="{70B530CC-F6C2-854E-8BA2-FE52F9C8D06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686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 animBg="1"/>
      <p:bldP spid="21" grpId="0"/>
      <p:bldP spid="22" grpId="0" animBg="1"/>
      <p:bldP spid="29" grpId="0" animBg="1"/>
      <p:bldP spid="3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="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5063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/>
              <a:t>如果</a:t>
            </a:r>
            <a:r>
              <a:rPr lang="en-US" altLang="zh-Hant" sz="3200" dirty="0">
                <a:solidFill>
                  <a:srgbClr val="FF0000"/>
                </a:solidFill>
              </a:rPr>
              <a:t>2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zh-Hant" altLang="en-US" sz="3200" dirty="0"/>
              <a:t>       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ABEE4371-7BC9-4C41-AB96-9355ED52AD25}"/>
              </a:ext>
            </a:extLst>
          </p:cNvPr>
          <p:cNvGrpSpPr/>
          <p:nvPr/>
        </p:nvGrpSpPr>
        <p:grpSpPr>
          <a:xfrm>
            <a:off x="9409470" y="-29496"/>
            <a:ext cx="2782529" cy="2146419"/>
            <a:chOff x="9354093" y="4609069"/>
            <a:chExt cx="2782529" cy="214641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C868E986-7A4A-A84E-88DD-E6242EBBAE8A}"/>
                </a:ext>
              </a:extLst>
            </p:cNvPr>
            <p:cNvSpPr/>
            <p:nvPr/>
          </p:nvSpPr>
          <p:spPr>
            <a:xfrm>
              <a:off x="9354093" y="4609069"/>
              <a:ext cx="2782529" cy="2146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xmlns="" id="{F02BE18C-493A-0F43-B45D-4A2E2C8B152D}"/>
                </a:ext>
              </a:extLst>
            </p:cNvPr>
            <p:cNvSpPr/>
            <p:nvPr/>
          </p:nvSpPr>
          <p:spPr>
            <a:xfrm>
              <a:off x="9741275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996D1C97-858A-4747-B761-74A1DC82DBA3}"/>
                </a:ext>
              </a:extLst>
            </p:cNvPr>
            <p:cNvSpPr/>
            <p:nvPr/>
          </p:nvSpPr>
          <p:spPr>
            <a:xfrm>
              <a:off x="10804489" y="5019229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3EF00CAF-EAA4-554D-B9D8-E6B0260E5B9B}"/>
                </a:ext>
              </a:extLst>
            </p:cNvPr>
            <p:cNvSpPr/>
            <p:nvPr/>
          </p:nvSpPr>
          <p:spPr>
            <a:xfrm>
              <a:off x="9590068" y="4831146"/>
              <a:ext cx="2307413" cy="128648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6A583D0D-F1FD-4D45-BEA1-58E167F55A11}"/>
                </a:ext>
              </a:extLst>
            </p:cNvPr>
            <p:cNvSpPr txBox="1"/>
            <p:nvPr/>
          </p:nvSpPr>
          <p:spPr>
            <a:xfrm>
              <a:off x="9590067" y="6189514"/>
              <a:ext cx="23074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TW" altLang="en-US" sz="2000" dirty="0"/>
                <a:t>條朱古力</a:t>
              </a:r>
              <a:endParaRPr lang="en-US" sz="2000" dirty="0"/>
            </a:p>
          </p:txBody>
        </p:sp>
      </p:grpSp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957C1D-5407-7C45-B3D4-6592EE76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小總結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6CA53C-B439-6F4D-9698-FA5F10F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E173A36B-BDCC-D042-8149-A2CFE0E8CFB8}"/>
              </a:ext>
            </a:extLst>
          </p:cNvPr>
          <p:cNvGrpSpPr/>
          <p:nvPr/>
        </p:nvGrpSpPr>
        <p:grpSpPr>
          <a:xfrm>
            <a:off x="3167520" y="3340019"/>
            <a:ext cx="3616296" cy="964880"/>
            <a:chOff x="4974367" y="4245659"/>
            <a:chExt cx="3616296" cy="9648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xmlns="" id="{7018CC2A-4973-3246-889B-A3F40162B7F9}"/>
                    </a:ext>
                  </a:extLst>
                </p:cNvPr>
                <p:cNvSpPr/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ln w="28575">
                  <a:solidFill>
                    <a:schemeClr val="accent1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n-US" altLang="zh-Hant" sz="4000" dirty="0">
                      <a:solidFill>
                        <a:srgbClr val="FF0000"/>
                      </a:solidFill>
                      <a:ea typeface="Cambria Math" panose="02040503050406030204" pitchFamily="18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altLang="zh-Hant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zh-Hant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     </m:t>
                      </m:r>
                      <m:r>
                        <a:rPr lang="en-US" altLang="zh-Hant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Hant" sz="40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Hant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018CC2A-4973-3246-889B-A3F40162B7F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4367" y="4245659"/>
                  <a:ext cx="3616296" cy="964880"/>
                </a:xfrm>
                <a:prstGeom prst="rect">
                  <a:avLst/>
                </a:prstGeom>
                <a:blipFill>
                  <a:blip r:embed="rId2"/>
                  <a:stretch>
                    <a:fillRect b="-3797"/>
                  </a:stretch>
                </a:blipFill>
                <a:ln w="28575">
                  <a:solidFill>
                    <a:schemeClr val="accent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89EEED55-B9AF-8E4B-B910-9B3FDAAB8056}"/>
                </a:ext>
              </a:extLst>
            </p:cNvPr>
            <p:cNvSpPr/>
            <p:nvPr/>
          </p:nvSpPr>
          <p:spPr>
            <a:xfrm>
              <a:off x="5081286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1A53CA8-F4DC-5E4E-BCC4-645F9941ED1A}"/>
                </a:ext>
              </a:extLst>
            </p:cNvPr>
            <p:cNvSpPr/>
            <p:nvPr/>
          </p:nvSpPr>
          <p:spPr>
            <a:xfrm>
              <a:off x="7039337" y="4421529"/>
              <a:ext cx="567160" cy="671332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ECECABE-C76C-1A45-B289-CC477F220B37}"/>
              </a:ext>
            </a:extLst>
          </p:cNvPr>
          <p:cNvSpPr/>
          <p:nvPr/>
        </p:nvSpPr>
        <p:spPr>
          <a:xfrm>
            <a:off x="1291792" y="2359353"/>
            <a:ext cx="576541" cy="565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="" id="{EB7D31B1-36F3-3745-8B83-201697EE5C4D}"/>
              </a:ext>
            </a:extLst>
          </p:cNvPr>
          <p:cNvSpPr txBox="1">
            <a:spLocks/>
          </p:cNvSpPr>
          <p:nvPr/>
        </p:nvSpPr>
        <p:spPr>
          <a:xfrm>
            <a:off x="750122" y="1720020"/>
            <a:ext cx="8596668" cy="1278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Hant" altLang="en-US" sz="3200" dirty="0" smtClean="0"/>
              <a:t>如果</a:t>
            </a:r>
            <a:r>
              <a:rPr lang="zh-TW" altLang="en-US" sz="3200" dirty="0" smtClean="0"/>
              <a:t> </a:t>
            </a:r>
            <a:r>
              <a:rPr lang="en-US" altLang="zh-Hant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200" dirty="0" smtClean="0"/>
              <a:t>粒朱古力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zh-Hant" altLang="en-US" sz="3200" dirty="0"/>
              <a:t>     </a:t>
            </a:r>
            <a:r>
              <a:rPr lang="zh-Hant" altLang="en-US" sz="3200" dirty="0" smtClean="0"/>
              <a:t>  </a:t>
            </a:r>
            <a:r>
              <a:rPr lang="zh-TW" altLang="en-US" sz="3200" dirty="0" smtClean="0"/>
              <a:t>粒朱古力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xmlns="" id="{29D8B375-C31B-934D-BC42-B64BF3428234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xmlns="" id="{4B256382-BFE7-4440-B04A-55BA9F1976F1}"/>
              </a:ext>
            </a:extLst>
          </p:cNvPr>
          <p:cNvSpPr txBox="1">
            <a:spLocks/>
          </p:cNvSpPr>
          <p:nvPr/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D0AF2CA-5B7F-E74D-BDB2-DEB4BE6D76E2}"/>
              </a:ext>
            </a:extLst>
          </p:cNvPr>
          <p:cNvGrpSpPr/>
          <p:nvPr/>
        </p:nvGrpSpPr>
        <p:grpSpPr>
          <a:xfrm>
            <a:off x="4645094" y="-50276"/>
            <a:ext cx="7546906" cy="1702095"/>
            <a:chOff x="2619631" y="4609069"/>
            <a:chExt cx="9516991" cy="21464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2F8E10CC-A0FB-4E49-8240-9EA5A433E12D}"/>
                </a:ext>
              </a:extLst>
            </p:cNvPr>
            <p:cNvSpPr/>
            <p:nvPr/>
          </p:nvSpPr>
          <p:spPr>
            <a:xfrm>
              <a:off x="2619631" y="4609069"/>
              <a:ext cx="9516991" cy="21464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8D52F38C-FDFE-BE4E-9AE6-4D4C3DB3E215}"/>
                </a:ext>
              </a:extLst>
            </p:cNvPr>
            <p:cNvSpPr/>
            <p:nvPr/>
          </p:nvSpPr>
          <p:spPr>
            <a:xfrm>
              <a:off x="9741275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EB79B6DC-A868-EB43-AD6B-BC264223B4A4}"/>
                </a:ext>
              </a:extLst>
            </p:cNvPr>
            <p:cNvSpPr/>
            <p:nvPr/>
          </p:nvSpPr>
          <p:spPr>
            <a:xfrm>
              <a:off x="10804489" y="5019229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1D7D815E-3B48-0341-94A4-6946A3659FA6}"/>
                </a:ext>
              </a:extLst>
            </p:cNvPr>
            <p:cNvSpPr/>
            <p:nvPr/>
          </p:nvSpPr>
          <p:spPr>
            <a:xfrm>
              <a:off x="2829697" y="4831146"/>
              <a:ext cx="9067784" cy="128648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85A237EE-8A25-A34D-835B-7CBFE62F925D}"/>
                </a:ext>
              </a:extLst>
            </p:cNvPr>
            <p:cNvSpPr txBox="1"/>
            <p:nvPr/>
          </p:nvSpPr>
          <p:spPr>
            <a:xfrm>
              <a:off x="2829697" y="6189514"/>
              <a:ext cx="90677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1663ADDE-3E17-A243-B842-63440AD2B731}"/>
                </a:ext>
              </a:extLst>
            </p:cNvPr>
            <p:cNvSpPr/>
            <p:nvPr/>
          </p:nvSpPr>
          <p:spPr>
            <a:xfrm>
              <a:off x="8678593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776F0233-AB61-5E4A-BE34-2BBCD7E83B64}"/>
                </a:ext>
              </a:extLst>
            </p:cNvPr>
            <p:cNvSpPr/>
            <p:nvPr/>
          </p:nvSpPr>
          <p:spPr>
            <a:xfrm>
              <a:off x="7615912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F3E8BB11-D6AB-A242-B87A-540584DCF455}"/>
                </a:ext>
              </a:extLst>
            </p:cNvPr>
            <p:cNvSpPr/>
            <p:nvPr/>
          </p:nvSpPr>
          <p:spPr>
            <a:xfrm>
              <a:off x="4044809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xmlns="" id="{4B1BA8C9-A617-5D4D-9CB7-F1C43C1E55E8}"/>
                </a:ext>
              </a:extLst>
            </p:cNvPr>
            <p:cNvSpPr/>
            <p:nvPr/>
          </p:nvSpPr>
          <p:spPr>
            <a:xfrm>
              <a:off x="2982128" y="5021074"/>
              <a:ext cx="962051" cy="962051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3E9B5F66-C269-E548-AA48-430152DBA002}"/>
                </a:ext>
              </a:extLst>
            </p:cNvPr>
            <p:cNvSpPr txBox="1"/>
            <p:nvPr/>
          </p:nvSpPr>
          <p:spPr>
            <a:xfrm>
              <a:off x="5504339" y="5019229"/>
              <a:ext cx="1724364" cy="1047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… …</a:t>
              </a:r>
            </a:p>
          </p:txBody>
        </p:sp>
      </p:grpSp>
      <p:sp>
        <p:nvSpPr>
          <p:cNvPr id="25" name="Rectangle 2">
            <a:extLst>
              <a:ext uri="{FF2B5EF4-FFF2-40B4-BE49-F238E27FC236}">
                <a16:creationId xmlns:a16="http://schemas.microsoft.com/office/drawing/2014/main" xmlns="" id="{89EEED55-B9AF-8E4B-B910-9B3FDAAB8056}"/>
              </a:ext>
            </a:extLst>
          </p:cNvPr>
          <p:cNvSpPr/>
          <p:nvPr/>
        </p:nvSpPr>
        <p:spPr>
          <a:xfrm>
            <a:off x="1291791" y="2318476"/>
            <a:ext cx="576541" cy="6713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等腰三角形 6"/>
          <p:cNvSpPr/>
          <p:nvPr/>
        </p:nvSpPr>
        <p:spPr>
          <a:xfrm>
            <a:off x="6263916" y="3902864"/>
            <a:ext cx="352476" cy="348462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6" name="等腰三角形 25"/>
          <p:cNvSpPr/>
          <p:nvPr/>
        </p:nvSpPr>
        <p:spPr>
          <a:xfrm>
            <a:off x="4283093" y="3575838"/>
            <a:ext cx="416706" cy="411961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7" name="等腰三角形 26"/>
          <p:cNvSpPr/>
          <p:nvPr/>
        </p:nvSpPr>
        <p:spPr>
          <a:xfrm>
            <a:off x="2012968" y="1775613"/>
            <a:ext cx="416706" cy="411961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294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5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78FCAFAD-5B98-6345-AFDA-F4ACFF97E765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xmlns="" id="{3242AF7A-C8C6-134F-9711-1BC6EE2785B3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4BA4DF41-4A8B-394A-97C1-AED858E89C12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xmlns="" id="{CDC524E3-EA31-A44E-938B-A406A54A122E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xmlns="" id="{952F0A3C-7B88-AF41-B85A-8BEA32B9B7C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xmlns="" id="{293F9929-5AAA-3949-9709-EA05CF286A8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818C81C5-C2D7-3541-B2E2-337DFE08163A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xmlns="" id="{BEA28829-20EA-E54C-A9E0-CC7EC3C6E33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609600"/>
            <a:ext cx="9458712" cy="1320800"/>
          </a:xfrm>
        </p:spPr>
        <p:txBody>
          <a:bodyPr/>
          <a:lstStyle/>
          <a:p>
            <a:r>
              <a:rPr lang="en-US" altLang="zh-Hant" dirty="0"/>
              <a:t>3</a:t>
            </a:r>
            <a:r>
              <a:rPr lang="zh-Hant" altLang="en-US" dirty="0"/>
              <a:t>粒</a:t>
            </a:r>
            <a:r>
              <a:rPr lang="zh-Hant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Hant" altLang="en-US" dirty="0"/>
              <a:t>條，</a:t>
            </a:r>
            <a:r>
              <a:rPr lang="en-US" altLang="zh-Hant" dirty="0"/>
              <a:t>6</a:t>
            </a:r>
            <a:r>
              <a:rPr lang="zh-Hant" altLang="en-US" dirty="0"/>
              <a:t>粒</a:t>
            </a:r>
            <a:r>
              <a:rPr lang="zh-Hant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Hant" altLang="en-US" dirty="0"/>
              <a:t>條？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E6185D-0DED-044C-A19E-38E7A7B80FC9}"/>
              </a:ext>
            </a:extLst>
          </p:cNvPr>
          <p:cNvSpPr txBox="1"/>
          <p:nvPr/>
        </p:nvSpPr>
        <p:spPr>
          <a:xfrm>
            <a:off x="676519" y="4557564"/>
            <a:ext cx="5425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t" sz="2800" dirty="0"/>
              <a:t>6</a:t>
            </a:r>
            <a:r>
              <a:rPr lang="zh-TW" altLang="en-US" sz="2800" dirty="0"/>
              <a:t>粒</a:t>
            </a:r>
            <a:r>
              <a:rPr lang="zh-TW" altLang="en-US" sz="2800" dirty="0" smtClean="0"/>
              <a:t>朱古力</a:t>
            </a:r>
            <a:r>
              <a:rPr lang="zh-HK" altLang="en-US" sz="2800" dirty="0" smtClean="0"/>
              <a:t>是</a:t>
            </a:r>
            <a:r>
              <a:rPr lang="en-US" altLang="zh-Hant" sz="2800" dirty="0" smtClean="0"/>
              <a:t> </a:t>
            </a:r>
            <a:r>
              <a:rPr lang="en-US" altLang="zh-Hant" sz="2800" dirty="0"/>
              <a:t>____ </a:t>
            </a:r>
            <a:r>
              <a:rPr lang="zh-TW" altLang="en-US" sz="54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朱古力</a:t>
            </a:r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C0350F95-B0FA-C549-A7BD-359E5B1EB371}"/>
              </a:ext>
            </a:extLst>
          </p:cNvPr>
          <p:cNvSpPr txBox="1"/>
          <p:nvPr/>
        </p:nvSpPr>
        <p:spPr>
          <a:xfrm>
            <a:off x="3024145" y="4634508"/>
            <a:ext cx="6623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86101805-2F6E-CF4C-8AEF-7B602EE4B18C}"/>
                  </a:ext>
                </a:extLst>
              </p:cNvPr>
              <p:cNvSpPr/>
              <p:nvPr/>
            </p:nvSpPr>
            <p:spPr>
              <a:xfrm>
                <a:off x="2021699" y="3649622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6101805-2F6E-CF4C-8AEF-7B602EE4B1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699" y="3649622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>
            <a:extLst>
              <a:ext uri="{FF2B5EF4-FFF2-40B4-BE49-F238E27FC236}">
                <a16:creationId xmlns:a16="http://schemas.microsoft.com/office/drawing/2014/main" xmlns="" id="{11E4D9DC-9055-624A-8DAB-BD66B4E2D3CA}"/>
              </a:ext>
            </a:extLst>
          </p:cNvPr>
          <p:cNvSpPr/>
          <p:nvPr/>
        </p:nvSpPr>
        <p:spPr>
          <a:xfrm>
            <a:off x="676519" y="1743103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4B7E3627-42FE-B64F-87DD-4F173C913D2F}"/>
              </a:ext>
            </a:extLst>
          </p:cNvPr>
          <p:cNvSpPr/>
          <p:nvPr/>
        </p:nvSpPr>
        <p:spPr>
          <a:xfrm>
            <a:off x="2229978" y="1740615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679D892-8A80-9E48-B59C-7A08021D946E}"/>
              </a:ext>
            </a:extLst>
          </p:cNvPr>
          <p:cNvSpPr/>
          <p:nvPr/>
        </p:nvSpPr>
        <p:spPr>
          <a:xfrm>
            <a:off x="540086" y="1486959"/>
            <a:ext cx="4621849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xmlns="" id="{F4180AAF-5CF4-4C43-97D3-A7CC613EEF1C}"/>
              </a:ext>
            </a:extLst>
          </p:cNvPr>
          <p:cNvSpPr/>
          <p:nvPr/>
        </p:nvSpPr>
        <p:spPr>
          <a:xfrm>
            <a:off x="3783437" y="175778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EEA8DA13-7E30-9B44-8954-380908ABB9B1}"/>
              </a:ext>
            </a:extLst>
          </p:cNvPr>
          <p:cNvSpPr/>
          <p:nvPr/>
        </p:nvSpPr>
        <p:spPr>
          <a:xfrm>
            <a:off x="5336896" y="175529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DC7E20A3-77F6-A747-980E-E2D8AB5733AA}"/>
              </a:ext>
            </a:extLst>
          </p:cNvPr>
          <p:cNvSpPr/>
          <p:nvPr/>
        </p:nvSpPr>
        <p:spPr>
          <a:xfrm>
            <a:off x="5223324" y="1501642"/>
            <a:ext cx="4569605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xmlns="" id="{97729320-836E-5C47-AEB6-22BD49E86C8C}"/>
              </a:ext>
            </a:extLst>
          </p:cNvPr>
          <p:cNvSpPr/>
          <p:nvPr/>
        </p:nvSpPr>
        <p:spPr>
          <a:xfrm>
            <a:off x="6890355" y="175778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6769BCE2-D21B-5945-86EC-5419A89A8B03}"/>
              </a:ext>
            </a:extLst>
          </p:cNvPr>
          <p:cNvSpPr/>
          <p:nvPr/>
        </p:nvSpPr>
        <p:spPr>
          <a:xfrm>
            <a:off x="8443815" y="175529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85941E5-BED6-8943-B4C7-04B2C1802B38}"/>
              </a:ext>
            </a:extLst>
          </p:cNvPr>
          <p:cNvSpPr txBox="1"/>
          <p:nvPr/>
        </p:nvSpPr>
        <p:spPr>
          <a:xfrm>
            <a:off x="540086" y="364962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7604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7" grpId="0" animBg="1"/>
      <p:bldP spid="31" grpId="0" animBg="1"/>
      <p:bldP spid="3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373929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3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en-US" sz="3200" dirty="0"/>
              <a:t>6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A69C38A-1D7A-F74D-8C63-986FF6695CF6}"/>
                  </a:ext>
                </a:extLst>
              </p:cNvPr>
              <p:cNvSpPr/>
              <p:nvPr/>
            </p:nvSpPr>
            <p:spPr>
              <a:xfrm>
                <a:off x="3550053" y="4652593"/>
                <a:ext cx="2851230" cy="1323439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8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8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8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69C38A-1D7A-F74D-8C63-986FF6695C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53" y="4652593"/>
                <a:ext cx="2851230" cy="1323439"/>
              </a:xfrm>
              <a:prstGeom prst="rect">
                <a:avLst/>
              </a:prstGeom>
              <a:blipFill>
                <a:blip r:embed="rId2"/>
                <a:stretch>
                  <a:fillRect l="-2643" r="-2643" b="-3704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xmlns="" id="{CB8E07CE-726A-1747-8D7E-B3F6A826DB24}"/>
              </a:ext>
            </a:extLst>
          </p:cNvPr>
          <p:cNvSpPr/>
          <p:nvPr/>
        </p:nvSpPr>
        <p:spPr>
          <a:xfrm>
            <a:off x="676519" y="1743103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AF612B12-0C1E-1E4E-9841-2A2BAD4EFB93}"/>
              </a:ext>
            </a:extLst>
          </p:cNvPr>
          <p:cNvSpPr/>
          <p:nvPr/>
        </p:nvSpPr>
        <p:spPr>
          <a:xfrm>
            <a:off x="2229978" y="1740615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A6469B6-45D8-3645-B75C-2A3FA086DA78}"/>
              </a:ext>
            </a:extLst>
          </p:cNvPr>
          <p:cNvSpPr/>
          <p:nvPr/>
        </p:nvSpPr>
        <p:spPr>
          <a:xfrm>
            <a:off x="540086" y="1486959"/>
            <a:ext cx="4651346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5B57DAFA-D95D-334F-B266-FF0BEA811E7F}"/>
              </a:ext>
            </a:extLst>
          </p:cNvPr>
          <p:cNvSpPr/>
          <p:nvPr/>
        </p:nvSpPr>
        <p:spPr>
          <a:xfrm>
            <a:off x="3783437" y="175778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57298E8B-E1F7-C145-9309-AD8A92F2178A}"/>
              </a:ext>
            </a:extLst>
          </p:cNvPr>
          <p:cNvSpPr/>
          <p:nvPr/>
        </p:nvSpPr>
        <p:spPr>
          <a:xfrm>
            <a:off x="5336896" y="175529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CD328C5-29F6-5F46-8D93-2A48B7F400BC}"/>
              </a:ext>
            </a:extLst>
          </p:cNvPr>
          <p:cNvSpPr/>
          <p:nvPr/>
        </p:nvSpPr>
        <p:spPr>
          <a:xfrm>
            <a:off x="5265174" y="1501642"/>
            <a:ext cx="4612533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767228C-0AF1-1641-8513-A407AE298E03}"/>
              </a:ext>
            </a:extLst>
          </p:cNvPr>
          <p:cNvSpPr/>
          <p:nvPr/>
        </p:nvSpPr>
        <p:spPr>
          <a:xfrm>
            <a:off x="6890355" y="175778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E5D0EF02-C263-7D42-B705-C8C21FD827C7}"/>
              </a:ext>
            </a:extLst>
          </p:cNvPr>
          <p:cNvSpPr/>
          <p:nvPr/>
        </p:nvSpPr>
        <p:spPr>
          <a:xfrm>
            <a:off x="8443815" y="1755298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E12EEF9A-18EB-9F4A-9B95-AD83A7AFFD8C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C36F1596-556E-AC4D-A538-2A6F5C9EA8AE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6FF074B4-B9AF-4F49-A5FB-B50AB282A985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xmlns="" id="{00A5F8A9-976D-AB49-ACB8-339D4EBDB03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xmlns="" id="{7BBC0C9F-07E5-BA41-9CB3-BE708F75272A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xmlns="" id="{18BABF9D-F13F-1C48-AAB1-1266DB7C919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54294066-4407-5844-ABB2-960AD334B633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xmlns="" id="{446F665E-D3CD-8549-A993-5A179FE05F2E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64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53822-B5E0-6B4E-8B10-11ACB592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04" y="609600"/>
            <a:ext cx="8937621" cy="1320800"/>
          </a:xfrm>
        </p:spPr>
        <p:txBody>
          <a:bodyPr/>
          <a:lstStyle/>
          <a:p>
            <a:r>
              <a:rPr lang="en-US" altLang="zh-TW" dirty="0"/>
              <a:t>3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TW" altLang="en-US" dirty="0"/>
              <a:t>條</a:t>
            </a:r>
            <a:r>
              <a:rPr lang="zh-Hant" altLang="en-US" dirty="0"/>
              <a:t>，</a:t>
            </a:r>
            <a:r>
              <a:rPr lang="en-US" altLang="zh-Hant" dirty="0"/>
              <a:t>4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TW" altLang="en-US" dirty="0"/>
              <a:t>條</a:t>
            </a:r>
            <a:r>
              <a:rPr lang="zh-Hant" altLang="en-US" dirty="0"/>
              <a:t>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E6185D-0DED-044C-A19E-38E7A7B80FC9}"/>
              </a:ext>
            </a:extLst>
          </p:cNvPr>
          <p:cNvSpPr txBox="1"/>
          <p:nvPr/>
        </p:nvSpPr>
        <p:spPr>
          <a:xfrm>
            <a:off x="7804688" y="3192555"/>
            <a:ext cx="36205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____ </a:t>
            </a:r>
            <a:r>
              <a:rPr lang="zh-TW" altLang="en-US" sz="54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朱古力</a:t>
            </a:r>
            <a:endParaRPr lang="en-HK" altLang="zh-Hant" sz="2800" dirty="0"/>
          </a:p>
          <a:p>
            <a:r>
              <a:rPr lang="zh-Hant" altLang="en-US" sz="2800" dirty="0"/>
              <a:t>（</a:t>
            </a:r>
            <a:r>
              <a:rPr lang="en-US" altLang="zh-Hant" sz="2800" dirty="0"/>
              <a:t>1</a:t>
            </a:r>
            <a:r>
              <a:rPr lang="zh-TW" altLang="en-US" sz="2800" dirty="0"/>
              <a:t>條</a:t>
            </a:r>
            <a:r>
              <a:rPr lang="zh-Hant" altLang="en-US" sz="2800" dirty="0"/>
              <a:t>？</a:t>
            </a:r>
            <a:r>
              <a:rPr lang="en-US" altLang="zh-Hant" sz="2800" dirty="0"/>
              <a:t>2</a:t>
            </a:r>
            <a:r>
              <a:rPr lang="zh-TW" altLang="en-US" sz="2800" dirty="0"/>
              <a:t>條</a:t>
            </a:r>
            <a:r>
              <a:rPr lang="zh-Hant" altLang="en-US" sz="2800" dirty="0"/>
              <a:t>？）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40BB0AC-A282-2E43-87DA-74C38AA56ADB}"/>
              </a:ext>
            </a:extLst>
          </p:cNvPr>
          <p:cNvSpPr/>
          <p:nvPr/>
        </p:nvSpPr>
        <p:spPr>
          <a:xfrm>
            <a:off x="231993" y="1405882"/>
            <a:ext cx="45432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0F73F00F-6A1A-C649-8285-C9A1E6BCF879}"/>
              </a:ext>
            </a:extLst>
          </p:cNvPr>
          <p:cNvSpPr/>
          <p:nvPr/>
        </p:nvSpPr>
        <p:spPr>
          <a:xfrm>
            <a:off x="372927" y="1639851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59654728-5164-5344-A7F9-637BB1F6B98C}"/>
                  </a:ext>
                </a:extLst>
              </p:cNvPr>
              <p:cNvSpPr/>
              <p:nvPr/>
            </p:nvSpPr>
            <p:spPr>
              <a:xfrm>
                <a:off x="4612181" y="4779284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9654728-5164-5344-A7F9-637BB1F6B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181" y="4779284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ontent Placeholder 2">
            <a:extLst>
              <a:ext uri="{FF2B5EF4-FFF2-40B4-BE49-F238E27FC236}">
                <a16:creationId xmlns:a16="http://schemas.microsoft.com/office/drawing/2014/main" xmlns="" id="{CA9BD162-1B8F-3141-9CD5-E98AF631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00618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和前一題</a:t>
            </a:r>
            <a:r>
              <a:rPr lang="zh-Hant" altLang="en-US" sz="3200" dirty="0" smtClean="0"/>
              <a:t>相</a:t>
            </a:r>
            <a:r>
              <a:rPr lang="zh-HK" altLang="en-US" sz="3200" dirty="0" smtClean="0"/>
              <a:t>似</a:t>
            </a:r>
            <a:r>
              <a:rPr lang="zh-Hant" altLang="en-US" sz="3200" dirty="0" smtClean="0"/>
              <a:t>，</a:t>
            </a:r>
            <a:r>
              <a:rPr lang="en-US" altLang="zh-Hant" sz="3200" dirty="0"/>
              <a:t/>
            </a:r>
            <a:br>
              <a:rPr lang="en-US" altLang="zh-Hant" sz="3200" dirty="0"/>
            </a:br>
            <a:r>
              <a:rPr lang="zh-Hant" altLang="en-US" sz="3200" dirty="0"/>
              <a:t>可用以下算式表達：</a:t>
            </a:r>
            <a:endParaRPr lang="en-US" sz="32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39289643-3CA5-2043-A011-FE076F15764A}"/>
              </a:ext>
            </a:extLst>
          </p:cNvPr>
          <p:cNvSpPr/>
          <p:nvPr/>
        </p:nvSpPr>
        <p:spPr>
          <a:xfrm>
            <a:off x="3386381" y="162226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5BEF356C-0547-D442-B034-5510DA6A482E}"/>
              </a:ext>
            </a:extLst>
          </p:cNvPr>
          <p:cNvSpPr/>
          <p:nvPr/>
        </p:nvSpPr>
        <p:spPr>
          <a:xfrm>
            <a:off x="1879654" y="162226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871AEDA5-0123-CB4C-95F5-3F7A6CB6EBC4}"/>
              </a:ext>
            </a:extLst>
          </p:cNvPr>
          <p:cNvSpPr/>
          <p:nvPr/>
        </p:nvSpPr>
        <p:spPr>
          <a:xfrm>
            <a:off x="4850335" y="1405882"/>
            <a:ext cx="45432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F86C6F7B-D25A-F340-B7E1-3F559158B81D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476DCAAA-673D-784F-9E05-C222C507FF28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B5B04775-30FD-634F-A5AD-55E9A5AFDE1C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xmlns="" id="{41F725CE-B614-064C-A45A-015EAE6ABA48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DF169B7A-356C-D845-88E2-74387AF65BCA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C87CB9F9-2C3D-BD4F-8CF7-AD24D2A4AA63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A22CACEC-A152-5244-B66F-5420E0D1BE43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F47BE4A6-31A3-A242-A730-3527166DF588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xmlns="" id="{B00F349A-79BD-C64D-9B66-BDE221CA635D}"/>
              </a:ext>
            </a:extLst>
          </p:cNvPr>
          <p:cNvSpPr/>
          <p:nvPr/>
        </p:nvSpPr>
        <p:spPr>
          <a:xfrm>
            <a:off x="4893108" y="162226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37">
            <a:extLst>
              <a:ext uri="{FF2B5EF4-FFF2-40B4-BE49-F238E27FC236}">
                <a16:creationId xmlns:a16="http://schemas.microsoft.com/office/drawing/2014/main" xmlns="" id="{63892352-9E7C-9348-90C1-9EA8265F5C2A}"/>
              </a:ext>
            </a:extLst>
          </p:cNvPr>
          <p:cNvGrpSpPr/>
          <p:nvPr/>
        </p:nvGrpSpPr>
        <p:grpSpPr>
          <a:xfrm>
            <a:off x="9480772" y="1462735"/>
            <a:ext cx="2711228" cy="1580613"/>
            <a:chOff x="7846142" y="2259926"/>
            <a:chExt cx="4150670" cy="2419791"/>
          </a:xfrm>
        </p:grpSpPr>
        <p:sp>
          <p:nvSpPr>
            <p:cNvPr id="22" name="Rectangle 38">
              <a:extLst>
                <a:ext uri="{FF2B5EF4-FFF2-40B4-BE49-F238E27FC236}">
                  <a16:creationId xmlns:a16="http://schemas.microsoft.com/office/drawing/2014/main" xmlns="" id="{BD9985E5-EE53-B140-A596-FFE3676F81FF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/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zh-Hant" altLang="en-US" sz="2000" dirty="0"/>
                    <a:t>條朱古力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870"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40">
              <a:extLst>
                <a:ext uri="{FF2B5EF4-FFF2-40B4-BE49-F238E27FC236}">
                  <a16:creationId xmlns:a16="http://schemas.microsoft.com/office/drawing/2014/main" xmlns="" id="{2005BE70-58B4-D84D-B4BA-91B45E9841F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5" name="Oval 41">
                <a:extLst>
                  <a:ext uri="{FF2B5EF4-FFF2-40B4-BE49-F238E27FC236}">
                    <a16:creationId xmlns:a16="http://schemas.microsoft.com/office/drawing/2014/main" xmlns="" id="{BBD32F25-3C7B-094B-B049-837AB5FCE9D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42">
                <a:extLst>
                  <a:ext uri="{FF2B5EF4-FFF2-40B4-BE49-F238E27FC236}">
                    <a16:creationId xmlns:a16="http://schemas.microsoft.com/office/drawing/2014/main" xmlns="" id="{613221AB-8274-7E4D-960D-E9D2E09CEC1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43">
                <a:extLst>
                  <a:ext uri="{FF2B5EF4-FFF2-40B4-BE49-F238E27FC236}">
                    <a16:creationId xmlns:a16="http://schemas.microsoft.com/office/drawing/2014/main" xmlns="" id="{100A9C7B-F93B-0240-ABB4-BA0454C69FF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44">
                <a:extLst>
                  <a:ext uri="{FF2B5EF4-FFF2-40B4-BE49-F238E27FC236}">
                    <a16:creationId xmlns:a16="http://schemas.microsoft.com/office/drawing/2014/main" xmlns="" id="{70B530CC-F6C2-854E-8BA2-FE52F9C8D06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798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8" grpId="0" animBg="1"/>
      <p:bldP spid="30" grpId="0" build="p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81B00BB-2589-C142-9B99-A8FCA188F5EE}"/>
              </a:ext>
            </a:extLst>
          </p:cNvPr>
          <p:cNvSpPr/>
          <p:nvPr/>
        </p:nvSpPr>
        <p:spPr>
          <a:xfrm>
            <a:off x="9614955" y="1706030"/>
            <a:ext cx="2408421" cy="50054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7B02BA10-EB24-5648-A420-649A34B824B7}"/>
              </a:ext>
            </a:extLst>
          </p:cNvPr>
          <p:cNvSpPr/>
          <p:nvPr/>
        </p:nvSpPr>
        <p:spPr>
          <a:xfrm>
            <a:off x="7822130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767BB8E5-137E-3F40-8CEB-ABBD6479DC85}"/>
                  </a:ext>
                </a:extLst>
              </p:cNvPr>
              <p:cNvSpPr txBox="1"/>
              <p:nvPr/>
            </p:nvSpPr>
            <p:spPr>
              <a:xfrm>
                <a:off x="731445" y="5019229"/>
                <a:ext cx="3620531" cy="1526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Hant" altLang="en-US" sz="2800" dirty="0"/>
                  <a:t>即</a:t>
                </a:r>
                <a:r>
                  <a:rPr lang="en-US" altLang="zh-Hant" sz="2800" dirty="0"/>
                  <a:t> </a:t>
                </a:r>
                <a14:m>
                  <m:oMath xmlns:m="http://schemas.openxmlformats.org/officeDocument/2006/math">
                    <m:r>
                      <a:rPr lang="en-US" altLang="zh-Hant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5400" dirty="0">
                    <a:solidFill>
                      <a:srgbClr val="FF0000"/>
                    </a:solidFill>
                  </a:rPr>
                  <a:t>條</a:t>
                </a:r>
                <a:r>
                  <a:rPr lang="zh-TW" altLang="en-US" sz="2800" dirty="0"/>
                  <a:t>朱古力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67BB8E5-137E-3F40-8CEB-ABBD6479D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45" y="5019229"/>
                <a:ext cx="3620531" cy="1526508"/>
              </a:xfrm>
              <a:prstGeom prst="rect">
                <a:avLst/>
              </a:prstGeom>
              <a:blipFill>
                <a:blip r:embed="rId2"/>
                <a:stretch>
                  <a:fillRect l="-3497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E083DA5C-EBFC-A343-BC9B-70AA45F4B1C0}"/>
              </a:ext>
            </a:extLst>
          </p:cNvPr>
          <p:cNvGrpSpPr/>
          <p:nvPr/>
        </p:nvGrpSpPr>
        <p:grpSpPr>
          <a:xfrm>
            <a:off x="4734232" y="2213894"/>
            <a:ext cx="4561949" cy="1735008"/>
            <a:chOff x="-88803" y="3296381"/>
            <a:chExt cx="4561949" cy="173500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AE6AB04-C7DB-C147-83F1-56147C23012D}"/>
                </a:ext>
              </a:extLst>
            </p:cNvPr>
            <p:cNvSpPr/>
            <p:nvPr/>
          </p:nvSpPr>
          <p:spPr>
            <a:xfrm>
              <a:off x="-88803" y="3296381"/>
              <a:ext cx="4561949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CBAD4CA3-AF1E-AA41-A0BF-90DB81D9CF97}"/>
                </a:ext>
              </a:extLst>
            </p:cNvPr>
            <p:cNvSpPr/>
            <p:nvPr/>
          </p:nvSpPr>
          <p:spPr>
            <a:xfrm>
              <a:off x="60866" y="3515155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5117FC9B-08BF-4540-9F86-9912D89AF80C}"/>
                  </a:ext>
                </a:extLst>
              </p:cNvPr>
              <p:cNvSpPr/>
              <p:nvPr/>
            </p:nvSpPr>
            <p:spPr>
              <a:xfrm>
                <a:off x="9687498" y="2536434"/>
                <a:ext cx="1815305" cy="4015971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zh-TW" altLang="en-US" sz="4000" dirty="0" smtClean="0"/>
                  <a:t>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÷3</m:t>
                    </m:r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>
                  <a:solidFill>
                    <a:schemeClr val="tx1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4000" dirty="0"/>
                  <a:t>=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US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117FC9B-08BF-4540-9F86-9912D89AF8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498" y="2536434"/>
                <a:ext cx="1815305" cy="4015971"/>
              </a:xfrm>
              <a:prstGeom prst="rect">
                <a:avLst/>
              </a:prstGeom>
              <a:blipFill rotWithShape="1">
                <a:blip r:embed="rId3"/>
                <a:stretch>
                  <a:fillRect l="-11745" b="-1973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AB71998A-F91A-B541-951E-382A2BDD461A}"/>
              </a:ext>
            </a:extLst>
          </p:cNvPr>
          <p:cNvSpPr txBox="1"/>
          <p:nvPr/>
        </p:nvSpPr>
        <p:spPr>
          <a:xfrm>
            <a:off x="9687498" y="1706030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/>
              <a:t>算式</a:t>
            </a:r>
            <a:endParaRPr lang="en-US" sz="4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7DE309BE-330F-FF43-928B-EADDA7A742AD}"/>
              </a:ext>
            </a:extLst>
          </p:cNvPr>
          <p:cNvSpPr txBox="1"/>
          <p:nvPr/>
        </p:nvSpPr>
        <p:spPr>
          <a:xfrm>
            <a:off x="2595836" y="1397782"/>
            <a:ext cx="14338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ant" altLang="en-US" sz="4800" dirty="0" smtClean="0"/>
              <a:t>圖</a:t>
            </a:r>
            <a:r>
              <a:rPr lang="zh-HK" altLang="en-US" sz="4800" dirty="0" smtClean="0"/>
              <a:t>像</a:t>
            </a:r>
            <a:endParaRPr lang="en-US" sz="4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A9BB5CB3-C1A3-C543-BAB1-D23826A29548}"/>
              </a:ext>
            </a:extLst>
          </p:cNvPr>
          <p:cNvCxnSpPr/>
          <p:nvPr/>
        </p:nvCxnSpPr>
        <p:spPr>
          <a:xfrm>
            <a:off x="9403291" y="1710837"/>
            <a:ext cx="0" cy="50006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5714E26-24A8-3C48-8ADC-BC75F5A65F35}"/>
              </a:ext>
            </a:extLst>
          </p:cNvPr>
          <p:cNvSpPr/>
          <p:nvPr/>
        </p:nvSpPr>
        <p:spPr>
          <a:xfrm>
            <a:off x="228771" y="2214775"/>
            <a:ext cx="4412549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xmlns="" id="{3B5F8477-A74B-AD42-8AC4-57D5FBBBE100}"/>
              </a:ext>
            </a:extLst>
          </p:cNvPr>
          <p:cNvSpPr/>
          <p:nvPr/>
        </p:nvSpPr>
        <p:spPr>
          <a:xfrm>
            <a:off x="369705" y="2448744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xmlns="" id="{28B0D323-558F-A04E-979B-74B878E782B7}"/>
              </a:ext>
            </a:extLst>
          </p:cNvPr>
          <p:cNvSpPr/>
          <p:nvPr/>
        </p:nvSpPr>
        <p:spPr>
          <a:xfrm>
            <a:off x="1820528" y="2431159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4CCD7BD2-DB82-334B-AAEB-DF6FABE15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206903" y="2013696"/>
            <a:ext cx="445960" cy="44022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F6ECA59B-4A3A-7844-AE7B-7C947ABA5CF0}"/>
                  </a:ext>
                </a:extLst>
              </p:cNvPr>
              <p:cNvSpPr txBox="1"/>
              <p:nvPr/>
            </p:nvSpPr>
            <p:spPr>
              <a:xfrm>
                <a:off x="1967350" y="4377347"/>
                <a:ext cx="125278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6ECA59B-4A3A-7844-AE7B-7C947ABA5C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350" y="4377347"/>
                <a:ext cx="1252786" cy="707886"/>
              </a:xfrm>
              <a:prstGeom prst="rect">
                <a:avLst/>
              </a:prstGeom>
              <a:blipFill>
                <a:blip r:embed="rId5"/>
                <a:stretch>
                  <a:fillRect l="-6000" t="-14286" b="-3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412B8253-A619-9947-A467-02D79EDACF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241436" y="3476397"/>
            <a:ext cx="445960" cy="14338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150B2FFF-C6F3-014D-9DDA-A5D6C6CA4085}"/>
                  </a:ext>
                </a:extLst>
              </p:cNvPr>
              <p:cNvSpPr txBox="1"/>
              <p:nvPr/>
            </p:nvSpPr>
            <p:spPr>
              <a:xfrm>
                <a:off x="5059786" y="4250517"/>
                <a:ext cx="1059037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50B2FFF-C6F3-014D-9DDA-A5D6C6CA4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786" y="4250517"/>
                <a:ext cx="1059037" cy="961545"/>
              </a:xfrm>
              <a:prstGeom prst="rect">
                <a:avLst/>
              </a:prstGeom>
              <a:blipFill>
                <a:blip r:embed="rId6"/>
                <a:stretch>
                  <a:fillRect l="-1176" r="-4706"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xmlns="" id="{90D89002-7345-0242-83DE-09A27BDC0B86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1BFE109F-CBBE-E242-A1E9-DF04BD0DA265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1C3FE0A4-9676-944E-9B09-2F29DDA71AD5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73F871C9-396B-E042-B796-C2B75A213B70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xmlns="" id="{E85BA823-907E-6C4A-A625-28CDB4FF09FE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EB86C40B-F503-394C-9523-9529E9086C27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A9D504DC-5FB2-044B-BC0B-BEB4EEA8CDFF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xmlns="" id="{838C449C-A4A5-D24C-A86F-8E2999E5CB83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xmlns="" id="{C54B9E93-7708-FA4B-8059-B4B05626B48C}"/>
              </a:ext>
            </a:extLst>
          </p:cNvPr>
          <p:cNvSpPr/>
          <p:nvPr/>
        </p:nvSpPr>
        <p:spPr>
          <a:xfrm>
            <a:off x="3271351" y="2431159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xmlns="" id="{6356BDF0-177A-6441-8165-23C04E91AF28}"/>
              </a:ext>
            </a:extLst>
          </p:cNvPr>
          <p:cNvSpPr/>
          <p:nvPr/>
        </p:nvSpPr>
        <p:spPr>
          <a:xfrm>
            <a:off x="6362039" y="2431159"/>
            <a:ext cx="1297460" cy="129746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xmlns="" id="{E29CE7F7-6158-174E-8110-9C6525580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04" y="609600"/>
            <a:ext cx="8937621" cy="1320800"/>
          </a:xfrm>
        </p:spPr>
        <p:txBody>
          <a:bodyPr/>
          <a:lstStyle/>
          <a:p>
            <a:r>
              <a:rPr lang="en-US" altLang="zh-TW" dirty="0"/>
              <a:t>3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TW" altLang="en-US" dirty="0"/>
              <a:t>條</a:t>
            </a:r>
            <a:r>
              <a:rPr lang="zh-Hant" altLang="en-US" dirty="0"/>
              <a:t>，</a:t>
            </a:r>
            <a:r>
              <a:rPr lang="en-US" altLang="zh-Hant" dirty="0"/>
              <a:t>4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TW" altLang="en-US" dirty="0"/>
              <a:t>條</a:t>
            </a:r>
            <a:r>
              <a:rPr lang="zh-Hant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3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25" grpId="0"/>
      <p:bldP spid="38" grpId="0"/>
      <p:bldP spid="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5247FB9F-1486-DD46-9264-1426EF834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256809" y="4038339"/>
            <a:ext cx="445960" cy="14383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59C08BAE-ED36-2740-B9BD-E742A5ECAB61}"/>
                  </a:ext>
                </a:extLst>
              </p:cNvPr>
              <p:cNvSpPr txBox="1"/>
              <p:nvPr/>
            </p:nvSpPr>
            <p:spPr>
              <a:xfrm>
                <a:off x="2677575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9C08BAE-ED36-2740-B9BD-E742A5ECA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575" y="5041112"/>
                <a:ext cx="1252786" cy="961545"/>
              </a:xfrm>
              <a:prstGeom prst="rect">
                <a:avLst/>
              </a:prstGeom>
              <a:blipFill>
                <a:blip r:embed="rId3"/>
                <a:stretch>
                  <a:fillRect l="-202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xmlns="" id="{0FC5E7E8-0946-F745-9183-49353964C3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705708"/>
                <a:ext cx="8596668" cy="1055077"/>
              </a:xfrm>
            </p:spPr>
            <p:txBody>
              <a:bodyPr>
                <a:normAutofit/>
              </a:bodyPr>
              <a:lstStyle/>
              <a:p>
                <a:r>
                  <a:rPr lang="zh-Hant" altLang="en-US" sz="3600" dirty="0"/>
                  <a:t>能否看出為甚麼是</a:t>
                </a:r>
                <a:r>
                  <a:rPr lang="en-US" altLang="zh-Hant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Hant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3200" dirty="0">
                    <a:solidFill>
                      <a:srgbClr val="FF0000"/>
                    </a:solidFill>
                  </a:rPr>
                  <a:t>條</a:t>
                </a:r>
                <a:r>
                  <a:rPr lang="en-US" altLang="zh-Hant" sz="32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Hant" sz="3600" dirty="0"/>
                  <a:t>?</a:t>
                </a:r>
                <a:endParaRPr lang="en-US" sz="3600" dirty="0"/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0FC5E7E8-0946-F745-9183-49353964C3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705708"/>
                <a:ext cx="8596668" cy="1055077"/>
              </a:xfrm>
              <a:blipFill>
                <a:blip r:embed="rId4"/>
                <a:stretch>
                  <a:fillRect l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6626536-D1BF-8F4D-9897-B2ADC712D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712837" y="4032124"/>
            <a:ext cx="445960" cy="1450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7E968BE5-998A-104A-B8EC-FCE0B3404907}"/>
                  </a:ext>
                </a:extLst>
              </p:cNvPr>
              <p:cNvSpPr txBox="1"/>
              <p:nvPr/>
            </p:nvSpPr>
            <p:spPr>
              <a:xfrm>
                <a:off x="3953394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E968BE5-998A-104A-B8EC-FCE0B3404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394" y="5041112"/>
                <a:ext cx="1252786" cy="961545"/>
              </a:xfrm>
              <a:prstGeom prst="rect">
                <a:avLst/>
              </a:prstGeom>
              <a:blipFill>
                <a:blip r:embed="rId5"/>
                <a:stretch>
                  <a:fillRect l="-200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772F0CB0-0D26-294C-B475-0DD676777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706767" y="4062743"/>
            <a:ext cx="445960" cy="14471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19F4873B-12BF-DE4D-B4C6-E1F160B7919C}"/>
                  </a:ext>
                </a:extLst>
              </p:cNvPr>
              <p:cNvSpPr txBox="1"/>
              <p:nvPr/>
            </p:nvSpPr>
            <p:spPr>
              <a:xfrm>
                <a:off x="5568584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9F4873B-12BF-DE4D-B4C6-E1F160B79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584" y="5041112"/>
                <a:ext cx="1252786" cy="961545"/>
              </a:xfrm>
              <a:prstGeom prst="rect">
                <a:avLst/>
              </a:prstGeom>
              <a:blipFill>
                <a:blip r:embed="rId6"/>
                <a:stretch>
                  <a:fillRect l="-200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3EA87DA3-CCBA-3B4C-98D0-57C98B112C46}"/>
                  </a:ext>
                </a:extLst>
              </p:cNvPr>
              <p:cNvSpPr/>
              <p:nvPr/>
            </p:nvSpPr>
            <p:spPr>
              <a:xfrm>
                <a:off x="6989427" y="4563327"/>
                <a:ext cx="1991764" cy="13988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Hant" sz="6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Hant" sz="6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zh-Hant" sz="6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5400" dirty="0">
                    <a:solidFill>
                      <a:srgbClr val="FF0000"/>
                    </a:solidFill>
                  </a:rPr>
                  <a:t>條</a:t>
                </a:r>
                <a:endParaRPr lang="en-US" sz="6000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EA87DA3-CCBA-3B4C-98D0-57C98B112C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27" y="4563327"/>
                <a:ext cx="1991764" cy="1398844"/>
              </a:xfrm>
              <a:prstGeom prst="rect">
                <a:avLst/>
              </a:prstGeom>
              <a:blipFill>
                <a:blip r:embed="rId7"/>
                <a:stretch>
                  <a:fillRect l="-3165" r="-15190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12199CC9-EB23-0A46-815F-F8F40A22A832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C724C55F-1B2C-1C41-98F0-3B97B9673A24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2D997CA1-09C7-7349-8300-65E110BE0DCB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xmlns="" id="{D132ECCD-5449-144A-B7DB-BAC5AF72E581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xmlns="" id="{1ABB1898-786C-FC41-BB80-1DD4F8767636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xmlns="" id="{C0909C88-306E-A84C-98B2-168C9E0D37D0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F5AD2D16-B726-C64F-BDC7-DC015861670D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xmlns="" id="{A1D3DCDD-8CBF-794B-90B5-36E536E7FDBE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54" name="Title 1">
            <a:extLst>
              <a:ext uri="{FF2B5EF4-FFF2-40B4-BE49-F238E27FC236}">
                <a16:creationId xmlns:a16="http://schemas.microsoft.com/office/drawing/2014/main" xmlns="" id="{651D04D1-4985-6C4D-898D-26BDEBE0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04" y="609600"/>
            <a:ext cx="8937621" cy="1320800"/>
          </a:xfrm>
        </p:spPr>
        <p:txBody>
          <a:bodyPr/>
          <a:lstStyle/>
          <a:p>
            <a:r>
              <a:rPr lang="en-US" altLang="zh-TW" dirty="0"/>
              <a:t>3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TW" altLang="en-US" dirty="0"/>
              <a:t>條</a:t>
            </a:r>
            <a:r>
              <a:rPr lang="zh-Hant" altLang="en-US" dirty="0"/>
              <a:t>，</a:t>
            </a:r>
            <a:r>
              <a:rPr lang="en-US" altLang="zh-Hant" dirty="0"/>
              <a:t>4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TW" altLang="en-US" dirty="0"/>
              <a:t>條</a:t>
            </a:r>
            <a:r>
              <a:rPr lang="zh-Hant" altLang="en-US" dirty="0"/>
              <a:t>？</a:t>
            </a:r>
            <a:endParaRPr lang="en-US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F9C2C0E6-9E15-A54C-A568-9D5E6FE0E7AD}"/>
              </a:ext>
            </a:extLst>
          </p:cNvPr>
          <p:cNvGrpSpPr/>
          <p:nvPr/>
        </p:nvGrpSpPr>
        <p:grpSpPr>
          <a:xfrm>
            <a:off x="5206180" y="2671094"/>
            <a:ext cx="4561949" cy="1735008"/>
            <a:chOff x="-88803" y="3296381"/>
            <a:chExt cx="4561949" cy="1735008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4A48F8EC-B856-C84C-B756-3D9663373A79}"/>
                </a:ext>
              </a:extLst>
            </p:cNvPr>
            <p:cNvSpPr/>
            <p:nvPr/>
          </p:nvSpPr>
          <p:spPr>
            <a:xfrm>
              <a:off x="-88803" y="3296381"/>
              <a:ext cx="4561949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xmlns="" id="{71B06E81-9C99-B145-BF91-5C329ECE0EB8}"/>
                </a:ext>
              </a:extLst>
            </p:cNvPr>
            <p:cNvSpPr/>
            <p:nvPr/>
          </p:nvSpPr>
          <p:spPr>
            <a:xfrm>
              <a:off x="60866" y="3515155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B776FC2-866C-134C-8E8F-5AB30B13EE0C}"/>
              </a:ext>
            </a:extLst>
          </p:cNvPr>
          <p:cNvGrpSpPr/>
          <p:nvPr/>
        </p:nvGrpSpPr>
        <p:grpSpPr>
          <a:xfrm>
            <a:off x="700719" y="2671975"/>
            <a:ext cx="4412549" cy="1735008"/>
            <a:chOff x="700719" y="2671975"/>
            <a:chExt cx="4412549" cy="1735008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xmlns="" id="{0162D654-2016-FE41-8C6F-1FC60FF90EB4}"/>
                </a:ext>
              </a:extLst>
            </p:cNvPr>
            <p:cNvSpPr/>
            <p:nvPr/>
          </p:nvSpPr>
          <p:spPr>
            <a:xfrm>
              <a:off x="700719" y="2671975"/>
              <a:ext cx="4412549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229F744F-74D7-3244-AF71-96A03C60F89D}"/>
                </a:ext>
              </a:extLst>
            </p:cNvPr>
            <p:cNvSpPr/>
            <p:nvPr/>
          </p:nvSpPr>
          <p:spPr>
            <a:xfrm>
              <a:off x="841653" y="2905944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xmlns="" id="{4AE30415-6CB1-8E4A-BA6E-639D79797668}"/>
                </a:ext>
              </a:extLst>
            </p:cNvPr>
            <p:cNvSpPr/>
            <p:nvPr/>
          </p:nvSpPr>
          <p:spPr>
            <a:xfrm>
              <a:off x="2292476" y="2888359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xmlns="" id="{CB5A3EAE-7F0C-024B-B699-3B5D6575BDA3}"/>
                </a:ext>
              </a:extLst>
            </p:cNvPr>
            <p:cNvSpPr/>
            <p:nvPr/>
          </p:nvSpPr>
          <p:spPr>
            <a:xfrm>
              <a:off x="3743299" y="2888359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3370718F-19E2-7945-98BC-C8567431C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175080" y="4032124"/>
            <a:ext cx="445960" cy="145082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xmlns="" id="{61126AE3-1415-C846-8CA0-EDC1AD507552}"/>
                  </a:ext>
                </a:extLst>
              </p:cNvPr>
              <p:cNvSpPr txBox="1"/>
              <p:nvPr/>
            </p:nvSpPr>
            <p:spPr>
              <a:xfrm>
                <a:off x="1099497" y="5041112"/>
                <a:ext cx="1252786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Hant" sz="4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Hant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Hant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4000" dirty="0"/>
                  <a:t>條</a:t>
                </a:r>
                <a:endParaRPr lang="en-US" sz="4000" dirty="0"/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61126AE3-1415-C846-8CA0-EDC1AD507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97" y="5041112"/>
                <a:ext cx="1252786" cy="961545"/>
              </a:xfrm>
              <a:prstGeom prst="rect">
                <a:avLst/>
              </a:prstGeom>
              <a:blipFill>
                <a:blip r:embed="rId8"/>
                <a:stretch>
                  <a:fillRect l="-2020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37">
            <a:extLst>
              <a:ext uri="{FF2B5EF4-FFF2-40B4-BE49-F238E27FC236}">
                <a16:creationId xmlns:a16="http://schemas.microsoft.com/office/drawing/2014/main" xmlns="" id="{63892352-9E7C-9348-90C1-9EA8265F5C2A}"/>
              </a:ext>
            </a:extLst>
          </p:cNvPr>
          <p:cNvGrpSpPr/>
          <p:nvPr/>
        </p:nvGrpSpPr>
        <p:grpSpPr>
          <a:xfrm>
            <a:off x="9480772" y="1453857"/>
            <a:ext cx="2711228" cy="1580613"/>
            <a:chOff x="7846142" y="2259926"/>
            <a:chExt cx="4150670" cy="2419791"/>
          </a:xfrm>
        </p:grpSpPr>
        <p:sp>
          <p:nvSpPr>
            <p:cNvPr id="36" name="Rectangle 38">
              <a:extLst>
                <a:ext uri="{FF2B5EF4-FFF2-40B4-BE49-F238E27FC236}">
                  <a16:creationId xmlns:a16="http://schemas.microsoft.com/office/drawing/2014/main" xmlns="" id="{BD9985E5-EE53-B140-A596-FFE3676F81FF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/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zh-Hant" altLang="en-US" sz="2000" dirty="0"/>
                    <a:t>條朱古力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r="-870"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8" name="Group 40">
              <a:extLst>
                <a:ext uri="{FF2B5EF4-FFF2-40B4-BE49-F238E27FC236}">
                  <a16:creationId xmlns:a16="http://schemas.microsoft.com/office/drawing/2014/main" xmlns="" id="{2005BE70-58B4-D84D-B4BA-91B45E9841F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39" name="Oval 41">
                <a:extLst>
                  <a:ext uri="{FF2B5EF4-FFF2-40B4-BE49-F238E27FC236}">
                    <a16:creationId xmlns:a16="http://schemas.microsoft.com/office/drawing/2014/main" xmlns="" id="{BBD32F25-3C7B-094B-B049-837AB5FCE9D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42">
                <a:extLst>
                  <a:ext uri="{FF2B5EF4-FFF2-40B4-BE49-F238E27FC236}">
                    <a16:creationId xmlns:a16="http://schemas.microsoft.com/office/drawing/2014/main" xmlns="" id="{613221AB-8274-7E4D-960D-E9D2E09CEC1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3">
                <a:extLst>
                  <a:ext uri="{FF2B5EF4-FFF2-40B4-BE49-F238E27FC236}">
                    <a16:creationId xmlns:a16="http://schemas.microsoft.com/office/drawing/2014/main" xmlns="" id="{100A9C7B-F93B-0240-ABB4-BA0454C69FF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4">
                <a:extLst>
                  <a:ext uri="{FF2B5EF4-FFF2-40B4-BE49-F238E27FC236}">
                    <a16:creationId xmlns:a16="http://schemas.microsoft.com/office/drawing/2014/main" xmlns="" id="{70B530CC-F6C2-854E-8BA2-FE52F9C8D06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5687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4" grpId="0"/>
      <p:bldP spid="35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C4FA0-3DE1-634D-AFF8-4EF8F9948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ant" altLang="en-US" dirty="0"/>
              <a:t>結論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740426-1D39-F84D-BD69-6D52B02DE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3252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如果</a:t>
            </a:r>
            <a:r>
              <a:rPr lang="en-US" altLang="zh-Hant" sz="3200" dirty="0"/>
              <a:t>3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en-US" altLang="zh-Hant" sz="3200" dirty="0" smtClean="0"/>
              <a:t>1</a:t>
            </a:r>
            <a:r>
              <a:rPr lang="zh-TW" altLang="en-US" sz="3200" dirty="0"/>
              <a:t>條</a:t>
            </a:r>
            <a:endParaRPr lang="en-HK" altLang="zh-Hant" sz="3200" dirty="0"/>
          </a:p>
          <a:p>
            <a:r>
              <a:rPr lang="en-US" altLang="zh-TW" sz="3200" dirty="0"/>
              <a:t>4</a:t>
            </a:r>
            <a:r>
              <a:rPr lang="zh-TW" altLang="en-US" sz="3200" dirty="0"/>
              <a:t>粒</a:t>
            </a:r>
            <a:r>
              <a:rPr lang="zh-TW" altLang="en-US" sz="3200" dirty="0" smtClean="0"/>
              <a:t>朱古力</a:t>
            </a:r>
            <a:r>
              <a:rPr lang="zh-HK" altLang="en-US" sz="3200" dirty="0" smtClean="0"/>
              <a:t>是</a:t>
            </a:r>
            <a:r>
              <a:rPr lang="zh-Hant" altLang="en-US" sz="3200" dirty="0" smtClean="0"/>
              <a:t>多少</a:t>
            </a:r>
            <a:r>
              <a:rPr lang="zh-TW" altLang="en-US" sz="3200" dirty="0"/>
              <a:t>條</a:t>
            </a:r>
            <a:r>
              <a:rPr lang="zh-Hant" altLang="en-US" sz="3200" dirty="0"/>
              <a:t>？可用以下算式求得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F32B54-E37B-9A48-B8E3-6FFF73DB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A69C38A-1D7A-F74D-8C63-986FF6695CF6}"/>
                  </a:ext>
                </a:extLst>
              </p:cNvPr>
              <p:cNvSpPr/>
              <p:nvPr/>
            </p:nvSpPr>
            <p:spPr>
              <a:xfrm>
                <a:off x="1175484" y="4511918"/>
                <a:ext cx="6736716" cy="2000419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÷3=4×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6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6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69C38A-1D7A-F74D-8C63-986FF6695C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484" y="4511918"/>
                <a:ext cx="6736716" cy="2000419"/>
              </a:xfrm>
              <a:prstGeom prst="rect">
                <a:avLst/>
              </a:prstGeom>
              <a:blipFill>
                <a:blip r:embed="rId2"/>
                <a:stretch>
                  <a:fillRect l="-375" r="-188" b="-9317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EE995AC7-B197-5745-B959-08DF309522DF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C0B3D61E-35ED-934D-9EE1-FF7CD716D171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BD15C24A-D051-EC44-9DD2-0864C711FEC3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xmlns="" id="{7FA1B527-5DF8-ED41-BB17-C818D4AD3A3E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FF7E2936-EB0E-3C49-9BF5-BB129D84A68F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C69CD267-F6AF-FB46-9326-D3F2394C9842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C91665DA-05AF-D647-8913-C0DD0920779C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xmlns="" id="{7B49FE08-2F5B-1E4B-BBED-32B19D0D2B3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42366526-387A-7D43-856F-1ED8AEAAC4DD}"/>
              </a:ext>
            </a:extLst>
          </p:cNvPr>
          <p:cNvGrpSpPr/>
          <p:nvPr/>
        </p:nvGrpSpPr>
        <p:grpSpPr>
          <a:xfrm>
            <a:off x="4824426" y="1350930"/>
            <a:ext cx="4561949" cy="1735008"/>
            <a:chOff x="-88803" y="3296381"/>
            <a:chExt cx="4561949" cy="1735008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EC52514F-1C9B-DA40-8F7E-28B7CBF30DC6}"/>
                </a:ext>
              </a:extLst>
            </p:cNvPr>
            <p:cNvSpPr/>
            <p:nvPr/>
          </p:nvSpPr>
          <p:spPr>
            <a:xfrm>
              <a:off x="-88803" y="3296381"/>
              <a:ext cx="4561949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xmlns="" id="{2F3B158E-DE20-2F47-BA10-72A81A9587CB}"/>
                </a:ext>
              </a:extLst>
            </p:cNvPr>
            <p:cNvSpPr/>
            <p:nvPr/>
          </p:nvSpPr>
          <p:spPr>
            <a:xfrm>
              <a:off x="60866" y="3515155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377DBC45-4EE9-1D44-B372-8B030A98CED4}"/>
              </a:ext>
            </a:extLst>
          </p:cNvPr>
          <p:cNvGrpSpPr/>
          <p:nvPr/>
        </p:nvGrpSpPr>
        <p:grpSpPr>
          <a:xfrm>
            <a:off x="318965" y="1351811"/>
            <a:ext cx="4412549" cy="1735008"/>
            <a:chOff x="700719" y="2671975"/>
            <a:chExt cx="4412549" cy="173500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D999B425-344A-764F-92DD-DF61A2A41E3C}"/>
                </a:ext>
              </a:extLst>
            </p:cNvPr>
            <p:cNvSpPr/>
            <p:nvPr/>
          </p:nvSpPr>
          <p:spPr>
            <a:xfrm>
              <a:off x="700719" y="2671975"/>
              <a:ext cx="4412549" cy="1735008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xmlns="" id="{7971CD44-9E8B-4D4E-A030-A7A188F8D7F8}"/>
                </a:ext>
              </a:extLst>
            </p:cNvPr>
            <p:cNvSpPr/>
            <p:nvPr/>
          </p:nvSpPr>
          <p:spPr>
            <a:xfrm>
              <a:off x="841653" y="2905944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xmlns="" id="{AE54FCAC-6AE1-5247-81ED-3DBF61566EC0}"/>
                </a:ext>
              </a:extLst>
            </p:cNvPr>
            <p:cNvSpPr/>
            <p:nvPr/>
          </p:nvSpPr>
          <p:spPr>
            <a:xfrm>
              <a:off x="2292476" y="2888359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29A34D5C-8ECC-C24A-AD65-3FD00210591D}"/>
                </a:ext>
              </a:extLst>
            </p:cNvPr>
            <p:cNvSpPr/>
            <p:nvPr/>
          </p:nvSpPr>
          <p:spPr>
            <a:xfrm>
              <a:off x="3743299" y="2888359"/>
              <a:ext cx="1297460" cy="1297460"/>
            </a:xfrm>
            <a:prstGeom prst="ellipse">
              <a:avLst/>
            </a:prstGeom>
            <a:solidFill>
              <a:srgbClr val="EBB72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37">
            <a:extLst>
              <a:ext uri="{FF2B5EF4-FFF2-40B4-BE49-F238E27FC236}">
                <a16:creationId xmlns:a16="http://schemas.microsoft.com/office/drawing/2014/main" xmlns="" id="{63892352-9E7C-9348-90C1-9EA8265F5C2A}"/>
              </a:ext>
            </a:extLst>
          </p:cNvPr>
          <p:cNvGrpSpPr/>
          <p:nvPr/>
        </p:nvGrpSpPr>
        <p:grpSpPr>
          <a:xfrm>
            <a:off x="9480772" y="1453857"/>
            <a:ext cx="2711228" cy="1580613"/>
            <a:chOff x="7846142" y="2259926"/>
            <a:chExt cx="4150670" cy="2419791"/>
          </a:xfrm>
        </p:grpSpPr>
        <p:sp>
          <p:nvSpPr>
            <p:cNvPr id="23" name="Rectangle 38">
              <a:extLst>
                <a:ext uri="{FF2B5EF4-FFF2-40B4-BE49-F238E27FC236}">
                  <a16:creationId xmlns:a16="http://schemas.microsoft.com/office/drawing/2014/main" xmlns="" id="{BD9985E5-EE53-B140-A596-FFE3676F81FF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/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altLang="zh-Hant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zh-TW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altLang="zh-TW" sz="20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zh-Hant" altLang="en-US" sz="2000" dirty="0"/>
                    <a:t>條朱古力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34" name="TextBox 39">
                  <a:extLst>
                    <a:ext uri="{FF2B5EF4-FFF2-40B4-BE49-F238E27FC236}">
                      <a16:creationId xmlns:a16="http://schemas.microsoft.com/office/drawing/2014/main" xmlns="" id="{6A8F3A97-AF3C-BD43-956F-B4AB79D077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4327" y="3870560"/>
                  <a:ext cx="2147117" cy="80915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870" b="-6897"/>
                  </a:stretch>
                </a:blipFill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5" name="Group 40">
              <a:extLst>
                <a:ext uri="{FF2B5EF4-FFF2-40B4-BE49-F238E27FC236}">
                  <a16:creationId xmlns:a16="http://schemas.microsoft.com/office/drawing/2014/main" xmlns="" id="{2005BE70-58B4-D84D-B4BA-91B45E9841F9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6" name="Oval 41">
                <a:extLst>
                  <a:ext uri="{FF2B5EF4-FFF2-40B4-BE49-F238E27FC236}">
                    <a16:creationId xmlns:a16="http://schemas.microsoft.com/office/drawing/2014/main" xmlns="" id="{BBD32F25-3C7B-094B-B049-837AB5FCE9DC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42">
                <a:extLst>
                  <a:ext uri="{FF2B5EF4-FFF2-40B4-BE49-F238E27FC236}">
                    <a16:creationId xmlns:a16="http://schemas.microsoft.com/office/drawing/2014/main" xmlns="" id="{613221AB-8274-7E4D-960D-E9D2E09CEC15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ectangle 43">
                <a:extLst>
                  <a:ext uri="{FF2B5EF4-FFF2-40B4-BE49-F238E27FC236}">
                    <a16:creationId xmlns:a16="http://schemas.microsoft.com/office/drawing/2014/main" xmlns="" id="{100A9C7B-F93B-0240-ABB4-BA0454C69FF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44">
                <a:extLst>
                  <a:ext uri="{FF2B5EF4-FFF2-40B4-BE49-F238E27FC236}">
                    <a16:creationId xmlns:a16="http://schemas.microsoft.com/office/drawing/2014/main" xmlns="" id="{70B530CC-F6C2-854E-8BA2-FE52F9C8D060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417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658C9E-D00B-2D4F-BD58-D1A8E6F5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E6185D-0DED-044C-A19E-38E7A7B80FC9}"/>
              </a:ext>
            </a:extLst>
          </p:cNvPr>
          <p:cNvSpPr txBox="1"/>
          <p:nvPr/>
        </p:nvSpPr>
        <p:spPr>
          <a:xfrm>
            <a:off x="5945598" y="1561431"/>
            <a:ext cx="36205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800" dirty="0" smtClean="0"/>
              <a:t>是</a:t>
            </a:r>
            <a:r>
              <a:rPr lang="en-US" altLang="zh-Hant" sz="2800" dirty="0" smtClean="0"/>
              <a:t>____ </a:t>
            </a:r>
            <a:r>
              <a:rPr lang="zh-TW" altLang="en-US" sz="5400" dirty="0">
                <a:solidFill>
                  <a:srgbClr val="FF0000"/>
                </a:solidFill>
              </a:rPr>
              <a:t>條</a:t>
            </a:r>
            <a:r>
              <a:rPr lang="zh-TW" altLang="en-US" sz="2800" dirty="0"/>
              <a:t>朱古力</a:t>
            </a:r>
            <a:endParaRPr lang="zh-Hant" altLang="en-US" sz="2800" dirty="0"/>
          </a:p>
          <a:p>
            <a:r>
              <a:rPr lang="zh-Hant" altLang="en-US" sz="2800" dirty="0"/>
              <a:t>（夠</a:t>
            </a:r>
            <a:r>
              <a:rPr lang="en-US" altLang="zh-Hant" sz="2800" dirty="0"/>
              <a:t>1</a:t>
            </a:r>
            <a:r>
              <a:rPr lang="zh-TW" altLang="en-US" sz="2800" dirty="0"/>
              <a:t>條</a:t>
            </a:r>
            <a:r>
              <a:rPr lang="zh-Hant" altLang="en-US" sz="2800" dirty="0"/>
              <a:t>嗎？）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59654728-5164-5344-A7F9-637BB1F6B98C}"/>
                  </a:ext>
                </a:extLst>
              </p:cNvPr>
              <p:cNvSpPr/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ln w="28575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÷3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9654728-5164-5344-A7F9-637BB1F6B9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22" y="4245506"/>
                <a:ext cx="178709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Content Placeholder 2">
            <a:extLst>
              <a:ext uri="{FF2B5EF4-FFF2-40B4-BE49-F238E27FC236}">
                <a16:creationId xmlns:a16="http://schemas.microsoft.com/office/drawing/2014/main" xmlns="" id="{CA9BD162-1B8F-3141-9CD5-E98AF6312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500618"/>
            <a:ext cx="8596668" cy="1278666"/>
          </a:xfrm>
        </p:spPr>
        <p:txBody>
          <a:bodyPr>
            <a:normAutofit/>
          </a:bodyPr>
          <a:lstStyle/>
          <a:p>
            <a:r>
              <a:rPr lang="zh-Hant" altLang="en-US" sz="3200" dirty="0"/>
              <a:t>和前一題</a:t>
            </a:r>
            <a:r>
              <a:rPr lang="zh-Hant" altLang="en-US" sz="3200" dirty="0" smtClean="0"/>
              <a:t>相</a:t>
            </a:r>
            <a:r>
              <a:rPr lang="zh-HK" altLang="en-US" sz="3200" dirty="0" smtClean="0"/>
              <a:t>似</a:t>
            </a:r>
            <a:r>
              <a:rPr lang="zh-Hant" altLang="en-US" sz="3200" dirty="0" smtClean="0"/>
              <a:t>，</a:t>
            </a:r>
            <a:r>
              <a:rPr lang="zh-Hant" altLang="en-US" sz="3200" dirty="0"/>
              <a:t>可用以下算式表達：</a:t>
            </a:r>
            <a:endParaRPr lang="en-US" sz="32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xmlns="" id="{39289643-3CA5-2043-A011-FE076F15764A}"/>
              </a:ext>
            </a:extLst>
          </p:cNvPr>
          <p:cNvSpPr/>
          <p:nvPr/>
        </p:nvSpPr>
        <p:spPr>
          <a:xfrm>
            <a:off x="903282" y="1622266"/>
            <a:ext cx="1297460" cy="1297460"/>
          </a:xfrm>
          <a:prstGeom prst="ellipse">
            <a:avLst/>
          </a:prstGeom>
          <a:solidFill>
            <a:srgbClr val="EBB72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871AEDA5-0123-CB4C-95F5-3F7A6CB6EBC4}"/>
              </a:ext>
            </a:extLst>
          </p:cNvPr>
          <p:cNvSpPr/>
          <p:nvPr/>
        </p:nvSpPr>
        <p:spPr>
          <a:xfrm>
            <a:off x="844231" y="1405882"/>
            <a:ext cx="4564800" cy="173500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E9B052-1DB8-364E-87E5-DFF81AA1EFC0}"/>
              </a:ext>
            </a:extLst>
          </p:cNvPr>
          <p:cNvGrpSpPr/>
          <p:nvPr/>
        </p:nvGrpSpPr>
        <p:grpSpPr>
          <a:xfrm>
            <a:off x="9480772" y="0"/>
            <a:ext cx="2711228" cy="1460986"/>
            <a:chOff x="7846142" y="2259926"/>
            <a:chExt cx="4150670" cy="22366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DDD47597-01EF-6E4E-A423-D0E2CB0202D6}"/>
                </a:ext>
              </a:extLst>
            </p:cNvPr>
            <p:cNvSpPr/>
            <p:nvPr/>
          </p:nvSpPr>
          <p:spPr>
            <a:xfrm>
              <a:off x="7846142" y="2259926"/>
              <a:ext cx="4150670" cy="223665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1D94E0EC-0521-4F40-BD15-DB0F63E77A9D}"/>
                </a:ext>
              </a:extLst>
            </p:cNvPr>
            <p:cNvSpPr txBox="1"/>
            <p:nvPr/>
          </p:nvSpPr>
          <p:spPr>
            <a:xfrm>
              <a:off x="8784327" y="3870560"/>
              <a:ext cx="2147117" cy="62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Hant" sz="2000" dirty="0"/>
                <a:t>1</a:t>
              </a:r>
              <a:r>
                <a:rPr lang="zh-Hant" altLang="en-US" sz="2000" dirty="0"/>
                <a:t>條朱古力</a:t>
              </a:r>
              <a:endParaRPr lang="en-US" sz="2000" dirty="0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8BDE73DC-D8C4-C544-A552-C66E8B1E5B7A}"/>
                </a:ext>
              </a:extLst>
            </p:cNvPr>
            <p:cNvGrpSpPr/>
            <p:nvPr/>
          </p:nvGrpSpPr>
          <p:grpSpPr>
            <a:xfrm>
              <a:off x="8051566" y="2433995"/>
              <a:ext cx="3687097" cy="1412304"/>
              <a:chOff x="7047905" y="4735871"/>
              <a:chExt cx="4529579" cy="1735008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xmlns="" id="{C860CE06-AA93-B04B-8BF7-BCBA96892030}"/>
                  </a:ext>
                </a:extLst>
              </p:cNvPr>
              <p:cNvSpPr/>
              <p:nvPr/>
            </p:nvSpPr>
            <p:spPr>
              <a:xfrm>
                <a:off x="7184338" y="4992015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xmlns="" id="{AAD5D87F-1714-DC4B-8CDB-24D91A769567}"/>
                  </a:ext>
                </a:extLst>
              </p:cNvPr>
              <p:cNvSpPr/>
              <p:nvPr/>
            </p:nvSpPr>
            <p:spPr>
              <a:xfrm>
                <a:off x="8618230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B41FCE5B-1CF9-0545-BEDC-AF10F1A8E10E}"/>
                  </a:ext>
                </a:extLst>
              </p:cNvPr>
              <p:cNvSpPr/>
              <p:nvPr/>
            </p:nvSpPr>
            <p:spPr>
              <a:xfrm>
                <a:off x="7047905" y="4735871"/>
                <a:ext cx="4529579" cy="17350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5CF31C2C-0DEB-9B41-ABE7-083266525E62}"/>
                  </a:ext>
                </a:extLst>
              </p:cNvPr>
              <p:cNvSpPr/>
              <p:nvPr/>
            </p:nvSpPr>
            <p:spPr>
              <a:xfrm>
                <a:off x="10112997" y="4989527"/>
                <a:ext cx="1297460" cy="1297460"/>
              </a:xfrm>
              <a:prstGeom prst="ellipse">
                <a:avLst/>
              </a:prstGeom>
              <a:solidFill>
                <a:srgbClr val="EBB727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xmlns="" id="{1B80CFE5-C5B0-1C44-9764-2A9811F8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04" y="609600"/>
            <a:ext cx="8937621" cy="1320800"/>
          </a:xfrm>
        </p:spPr>
        <p:txBody>
          <a:bodyPr/>
          <a:lstStyle/>
          <a:p>
            <a:r>
              <a:rPr lang="en-US" altLang="zh-TW" dirty="0"/>
              <a:t>3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en-US" altLang="zh-Hant" dirty="0" smtClean="0"/>
              <a:t>1</a:t>
            </a:r>
            <a:r>
              <a:rPr lang="zh-TW" altLang="en-US" dirty="0"/>
              <a:t>條</a:t>
            </a:r>
            <a:r>
              <a:rPr lang="zh-Hant" altLang="en-US" dirty="0"/>
              <a:t>，</a:t>
            </a:r>
            <a:r>
              <a:rPr lang="en-US" altLang="zh-Hant" dirty="0"/>
              <a:t>1</a:t>
            </a:r>
            <a:r>
              <a:rPr lang="zh-TW" altLang="en-US" dirty="0"/>
              <a:t>粒</a:t>
            </a:r>
            <a:r>
              <a:rPr lang="zh-TW" altLang="en-US" dirty="0" smtClean="0"/>
              <a:t>朱古力</a:t>
            </a:r>
            <a:r>
              <a:rPr lang="zh-HK" altLang="en-US" dirty="0" smtClean="0"/>
              <a:t>是</a:t>
            </a:r>
            <a:r>
              <a:rPr lang="zh-Hant" altLang="en-US" dirty="0" smtClean="0"/>
              <a:t>多少</a:t>
            </a:r>
            <a:r>
              <a:rPr lang="zh-TW" altLang="en-US" dirty="0"/>
              <a:t>條</a:t>
            </a:r>
            <a:r>
              <a:rPr lang="zh-Hant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4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build="p"/>
      <p:bldP spid="37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1021</TotalTime>
  <Words>890</Words>
  <Application>Microsoft Office PowerPoint</Application>
  <PresentationFormat>自訂</PresentationFormat>
  <Paragraphs>159</Paragraphs>
  <Slides>22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Facet</vt:lpstr>
      <vt:lpstr>分數除法 (2)</vt:lpstr>
      <vt:lpstr>每3粒朱古力裝成1條</vt:lpstr>
      <vt:lpstr>3粒朱古力是1條，6粒朱古力是多少條？</vt:lpstr>
      <vt:lpstr>結論</vt:lpstr>
      <vt:lpstr>3粒朱古力是1條，4粒朱古力是多少條？</vt:lpstr>
      <vt:lpstr>3粒朱古力是1條，4粒朱古力是多少條？</vt:lpstr>
      <vt:lpstr>3粒朱古力是1條，4粒朱古力是多少條？</vt:lpstr>
      <vt:lpstr>結論</vt:lpstr>
      <vt:lpstr>3粒朱古力是1條，1粒朱古力是多少條？</vt:lpstr>
      <vt:lpstr>3粒朱古力是1條，1粒朱古力是多少條？</vt:lpstr>
      <vt:lpstr>結論</vt:lpstr>
      <vt:lpstr>3粒朱古力是1條， 1/2粒朱古力是多少條？</vt:lpstr>
      <vt:lpstr>3粒朱古力是1條， 1/2粒朱古力是多少條？</vt:lpstr>
      <vt:lpstr>結論</vt:lpstr>
      <vt:lpstr>3粒朱古力是1條， 2 1/2粒朱古力是多少條？</vt:lpstr>
      <vt:lpstr>3粒朱古力是1條， 2 1/2粒朱古力是多少條？</vt:lpstr>
      <vt:lpstr>結論</vt:lpstr>
      <vt:lpstr>小總結</vt:lpstr>
      <vt:lpstr>小總結</vt:lpstr>
      <vt:lpstr>小總結</vt:lpstr>
      <vt:lpstr>小總結</vt:lpstr>
      <vt:lpstr>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分數除法 (1)</dc:title>
  <dc:creator>TEST</dc:creator>
  <cp:lastModifiedBy>FONG, Chong-sun Martin</cp:lastModifiedBy>
  <cp:revision>967</cp:revision>
  <dcterms:created xsi:type="dcterms:W3CDTF">2018-04-05T15:40:42Z</dcterms:created>
  <dcterms:modified xsi:type="dcterms:W3CDTF">2018-08-03T06:41:48Z</dcterms:modified>
</cp:coreProperties>
</file>