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62" r:id="rId3"/>
    <p:sldId id="279" r:id="rId4"/>
    <p:sldId id="300" r:id="rId5"/>
    <p:sldId id="258" r:id="rId6"/>
    <p:sldId id="260" r:id="rId7"/>
    <p:sldId id="266" r:id="rId8"/>
    <p:sldId id="303" r:id="rId9"/>
    <p:sldId id="304" r:id="rId10"/>
    <p:sldId id="305" r:id="rId11"/>
    <p:sldId id="301" r:id="rId12"/>
    <p:sldId id="259" r:id="rId13"/>
    <p:sldId id="306" r:id="rId14"/>
    <p:sldId id="307" r:id="rId15"/>
    <p:sldId id="308" r:id="rId16"/>
    <p:sldId id="310" r:id="rId17"/>
    <p:sldId id="311" r:id="rId18"/>
    <p:sldId id="313" r:id="rId19"/>
    <p:sldId id="312" r:id="rId20"/>
    <p:sldId id="314" r:id="rId21"/>
    <p:sldId id="315" r:id="rId22"/>
    <p:sldId id="31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46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84"/>
    <p:restoredTop sz="93692"/>
  </p:normalViewPr>
  <p:slideViewPr>
    <p:cSldViewPr snapToGrid="0" snapToObjects="1">
      <p:cViewPr>
        <p:scale>
          <a:sx n="92" d="100"/>
          <a:sy n="92" d="100"/>
        </p:scale>
        <p:origin x="-571" y="-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BA377-F6B2-2941-8CDD-F25E23E9C20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D7132-F288-8D47-9794-42EE55940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B587-13DB-C142-9598-496F151739F0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9639-94FC-7148-9A8A-A22EEB2FCDF1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2EA2-4EEF-F741-B42C-A87DB595F6D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6D4E-DAF8-A24B-A6B2-52F17737DBC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6083-C1F3-8748-8C3D-E13840D66E53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8383-252F-5942-821C-A57FC3381684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3DF06-9A44-1F4F-8CD6-648DCBCD50D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C53F-DA64-6540-A9CF-923155AC4670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A26-A4C4-984C-9D93-B5E16317613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9157-C823-A846-B52E-F8CE9D03025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8963-8012-2943-AC71-DE74A166C776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94D-9A3D-AC4A-A068-771CB14EB03D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BB2-C502-B742-9F35-2111F14BED5E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DEDA-A7AB-8344-9DB6-6604411F15C3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9F2D-8A92-0842-9E2D-757EE77F91A8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0258-FBED-A341-B4FD-33E588F248DE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B0121-09E3-0E44-AEAA-B98CCAFFDC1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9D4432-2D12-F249-ABB2-35DCC79C3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ant" altLang="en-US" dirty="0"/>
              <a:t>分數除法</a:t>
            </a:r>
            <a:r>
              <a:rPr lang="en-US" altLang="zh-Hant" dirty="0"/>
              <a:t> (2)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4F498DD-17FB-8145-B07D-DE094C0A7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49F81D1-CDFB-5742-92BC-EC255F48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1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8E6185D-0DED-044C-A19E-38E7A7B80FC9}"/>
              </a:ext>
            </a:extLst>
          </p:cNvPr>
          <p:cNvSpPr txBox="1"/>
          <p:nvPr/>
        </p:nvSpPr>
        <p:spPr>
          <a:xfrm>
            <a:off x="1522752" y="4114293"/>
            <a:ext cx="4240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zh-Hant" altLang="en-US" sz="5400" dirty="0" smtClean="0">
                <a:solidFill>
                  <a:srgbClr val="FF0000"/>
                </a:solidFill>
              </a:rPr>
              <a:t>半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  <a:endParaRPr lang="en-US" sz="2800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7B02BA10-EB24-5648-A420-649A34B824B7}"/>
              </a:ext>
            </a:extLst>
          </p:cNvPr>
          <p:cNvSpPr/>
          <p:nvPr/>
        </p:nvSpPr>
        <p:spPr>
          <a:xfrm>
            <a:off x="3163271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767BB8E5-137E-3F40-8CEB-ABBD6479DC85}"/>
                  </a:ext>
                </a:extLst>
              </p:cNvPr>
              <p:cNvSpPr txBox="1"/>
              <p:nvPr/>
            </p:nvSpPr>
            <p:spPr>
              <a:xfrm>
                <a:off x="1522752" y="5019229"/>
                <a:ext cx="3620531" cy="1526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Hant" altLang="en-US" sz="2800" dirty="0"/>
                  <a:t>即</a:t>
                </a:r>
                <a:r>
                  <a:rPr lang="en-US" altLang="zh-Hant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5400" dirty="0">
                    <a:solidFill>
                      <a:srgbClr val="FF0000"/>
                    </a:solidFill>
                  </a:rPr>
                  <a:t>盒</a:t>
                </a:r>
                <a:r>
                  <a:rPr lang="zh-Hant" altLang="en-US" sz="2800" dirty="0"/>
                  <a:t>薄餅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BB8E5-137E-3F40-8CEB-ABBD6479D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752" y="5019229"/>
                <a:ext cx="3620531" cy="1526508"/>
              </a:xfrm>
              <a:prstGeom prst="rect">
                <a:avLst/>
              </a:prstGeom>
              <a:blipFill>
                <a:blip r:embed="rId2"/>
                <a:stretch>
                  <a:fillRect l="-386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E083DA5C-EBFC-A343-BC9B-70AA45F4B1C0}"/>
              </a:ext>
            </a:extLst>
          </p:cNvPr>
          <p:cNvGrpSpPr/>
          <p:nvPr/>
        </p:nvGrpSpPr>
        <p:grpSpPr>
          <a:xfrm>
            <a:off x="1603791" y="2213894"/>
            <a:ext cx="3044377" cy="1735008"/>
            <a:chOff x="1428769" y="3296381"/>
            <a:chExt cx="3044377" cy="1735008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7AE6AB04-C7DB-C147-83F1-56147C23012D}"/>
                </a:ext>
              </a:extLst>
            </p:cNvPr>
            <p:cNvSpPr/>
            <p:nvPr/>
          </p:nvSpPr>
          <p:spPr>
            <a:xfrm>
              <a:off x="1428769" y="3296381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CBAD4CA3-AF1E-AA41-A0BF-90DB81D9CF97}"/>
                </a:ext>
              </a:extLst>
            </p:cNvPr>
            <p:cNvSpPr/>
            <p:nvPr/>
          </p:nvSpPr>
          <p:spPr>
            <a:xfrm>
              <a:off x="1565202" y="3515155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5117FC9B-08BF-4540-9F86-9912D89AF80C}"/>
                  </a:ext>
                </a:extLst>
              </p:cNvPr>
              <p:cNvSpPr/>
              <p:nvPr/>
            </p:nvSpPr>
            <p:spPr>
              <a:xfrm>
                <a:off x="6386068" y="2495248"/>
                <a:ext cx="1683666" cy="2907976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117FC9B-08BF-4540-9F86-9912D89AF8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068" y="2495248"/>
                <a:ext cx="1683666" cy="2907976"/>
              </a:xfrm>
              <a:prstGeom prst="rect">
                <a:avLst/>
              </a:prstGeom>
              <a:blipFill>
                <a:blip r:embed="rId3"/>
                <a:stretch>
                  <a:fillRect l="-12782" b="-304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B71998A-F91A-B541-951E-382A2BDD461A}"/>
              </a:ext>
            </a:extLst>
          </p:cNvPr>
          <p:cNvSpPr txBox="1"/>
          <p:nvPr/>
        </p:nvSpPr>
        <p:spPr>
          <a:xfrm>
            <a:off x="6386068" y="140107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7DE309BE-330F-FF43-928B-EADDA7A742AD}"/>
              </a:ext>
            </a:extLst>
          </p:cNvPr>
          <p:cNvSpPr txBox="1"/>
          <p:nvPr/>
        </p:nvSpPr>
        <p:spPr>
          <a:xfrm>
            <a:off x="2437574" y="139778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A9BB5CB3-C1A3-C543-BAB1-D23826A29548}"/>
              </a:ext>
            </a:extLst>
          </p:cNvPr>
          <p:cNvCxnSpPr/>
          <p:nvPr/>
        </p:nvCxnSpPr>
        <p:spPr>
          <a:xfrm>
            <a:off x="5890846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2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5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24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37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40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604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2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en-US" altLang="zh-Hant" sz="3200" dirty="0"/>
              <a:t>1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CB8E07CE-726A-1747-8D7E-B3F6A826DB24}"/>
              </a:ext>
            </a:extLst>
          </p:cNvPr>
          <p:cNvSpPr/>
          <p:nvPr/>
        </p:nvSpPr>
        <p:spPr>
          <a:xfrm>
            <a:off x="4298949" y="1584842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A6469B6-45D8-3645-B75C-2A3FA086DA78}"/>
              </a:ext>
            </a:extLst>
          </p:cNvPr>
          <p:cNvSpPr/>
          <p:nvPr/>
        </p:nvSpPr>
        <p:spPr>
          <a:xfrm>
            <a:off x="4162516" y="1328698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031C3829-6F8D-BF4F-8DF7-9F0C090F5FB8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736716" cy="1993816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÷2=1×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736716" cy="1993816"/>
              </a:xfrm>
              <a:prstGeom prst="rect">
                <a:avLst/>
              </a:prstGeom>
              <a:blipFill>
                <a:blip r:embed="rId2"/>
                <a:stretch>
                  <a:fillRect l="-375" r="-188" b="-10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4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7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26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31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34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037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Hant" dirty="0"/>
                  <a:t>2</a:t>
                </a:r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Hant" altLang="en-US" dirty="0"/>
                  <a:t>盒，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Hant" altLang="en-US" dirty="0"/>
                  <a:t>盒？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03BD408-BE9D-E04C-9D16-217DA46E0DDE}"/>
              </a:ext>
            </a:extLst>
          </p:cNvPr>
          <p:cNvSpPr txBox="1"/>
          <p:nvPr/>
        </p:nvSpPr>
        <p:spPr>
          <a:xfrm>
            <a:off x="4611589" y="2075672"/>
            <a:ext cx="3620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29C2A48-54FC-9144-BE0E-9A68A0EF678C}"/>
              </a:ext>
            </a:extLst>
          </p:cNvPr>
          <p:cNvSpPr/>
          <p:nvPr/>
        </p:nvSpPr>
        <p:spPr>
          <a:xfrm>
            <a:off x="1413337" y="1695065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5DBD54AC-1BAB-E244-961E-ACFC0E0EFA20}"/>
                  </a:ext>
                </a:extLst>
              </p:cNvPr>
              <p:cNvSpPr/>
              <p:nvPr/>
            </p:nvSpPr>
            <p:spPr>
              <a:xfrm>
                <a:off x="1565202" y="3513477"/>
                <a:ext cx="1765227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3600" dirty="0"/>
                  <a:t>個薄餅</a:t>
                </a:r>
                <a:endParaRPr lang="en-US" sz="36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BD54AC-1BAB-E244-961E-ACFC0E0EFA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3513477"/>
                <a:ext cx="1765227" cy="874663"/>
              </a:xfrm>
              <a:prstGeom prst="rect">
                <a:avLst/>
              </a:prstGeom>
              <a:blipFill>
                <a:blip r:embed="rId3"/>
                <a:stretch>
                  <a:fillRect l="-714" r="-9286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374CA1D-1016-2640-ACF1-9524928546BA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9833FA8C-E44A-4E44-8126-D5F4BD34914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82BF9262-6966-C846-A419-306E4C2B6216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6" name="Oval 25">
                <a:extLst>
                  <a:ext uri="{FF2B5EF4-FFF2-40B4-BE49-F238E27FC236}">
                    <a16:creationId xmlns="" xmlns:a16="http://schemas.microsoft.com/office/drawing/2014/main" id="{2A3F314B-26B3-164B-B138-C95757E02255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91D6A2D3-0A3C-F542-B6F1-1CDE7360425F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3DB51CA3-714E-EA4B-A848-5DF74588DA28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19FF7505-B096-3D49-9609-1BC0FA7CC1A9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p:sp>
        <p:nvSpPr>
          <p:cNvPr id="39" name="Pie 38">
            <a:extLst>
              <a:ext uri="{FF2B5EF4-FFF2-40B4-BE49-F238E27FC236}">
                <a16:creationId xmlns="" xmlns:a16="http://schemas.microsoft.com/office/drawing/2014/main" id="{5C346415-9613-B444-A110-33F1AAB864B1}"/>
              </a:ext>
            </a:extLst>
          </p:cNvPr>
          <p:cNvSpPr/>
          <p:nvPr/>
        </p:nvSpPr>
        <p:spPr>
          <a:xfrm>
            <a:off x="1567212" y="1911839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id="{875D905A-976B-4748-8B7A-23A6754C3995}"/>
                  </a:ext>
                </a:extLst>
              </p:cNvPr>
              <p:cNvSpPr/>
              <p:nvPr/>
            </p:nvSpPr>
            <p:spPr>
              <a:xfrm>
                <a:off x="6189680" y="3999178"/>
                <a:ext cx="1787092" cy="1475212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75D905A-976B-4748-8B7A-23A6754C3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680" y="3999178"/>
                <a:ext cx="1787092" cy="1475212"/>
              </a:xfrm>
              <a:prstGeom prst="rect">
                <a:avLst/>
              </a:prstGeom>
              <a:blipFill>
                <a:blip r:embed="rId4"/>
                <a:stretch>
                  <a:fillRect b="-924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ontent Placeholder 2">
            <a:extLst>
              <a:ext uri="{FF2B5EF4-FFF2-40B4-BE49-F238E27FC236}">
                <a16:creationId xmlns="" xmlns:a16="http://schemas.microsoft.com/office/drawing/2014/main" id="{802FB649-1D62-8348-A880-3B6CD052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01" y="4479850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同樣地，可以此算式表達：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541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 animBg="1"/>
      <p:bldP spid="40" grpId="0" animBg="1"/>
      <p:bldP spid="4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Hant" dirty="0"/>
                  <a:t>2</a:t>
                </a:r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Hant" altLang="en-US" dirty="0"/>
                  <a:t>盒，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Hant" altLang="en-US" dirty="0"/>
                  <a:t>盒？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29C2A48-54FC-9144-BE0E-9A68A0EF678C}"/>
              </a:ext>
            </a:extLst>
          </p:cNvPr>
          <p:cNvSpPr/>
          <p:nvPr/>
        </p:nvSpPr>
        <p:spPr>
          <a:xfrm>
            <a:off x="1413337" y="2499737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374CA1D-1016-2640-ACF1-9524928546BA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9833FA8C-E44A-4E44-8126-D5F4BD34914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82BF9262-6966-C846-A419-306E4C2B6216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6" name="Oval 25">
                <a:extLst>
                  <a:ext uri="{FF2B5EF4-FFF2-40B4-BE49-F238E27FC236}">
                    <a16:creationId xmlns="" xmlns:a16="http://schemas.microsoft.com/office/drawing/2014/main" id="{2A3F314B-26B3-164B-B138-C95757E02255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91D6A2D3-0A3C-F542-B6F1-1CDE7360425F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3DB51CA3-714E-EA4B-A848-5DF74588DA28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19FF7505-B096-3D49-9609-1BC0FA7CC1A9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1AD005BB-B43F-DD4C-9B0F-2A32859C55B2}"/>
              </a:ext>
            </a:extLst>
          </p:cNvPr>
          <p:cNvGrpSpPr/>
          <p:nvPr/>
        </p:nvGrpSpPr>
        <p:grpSpPr>
          <a:xfrm>
            <a:off x="1565202" y="2732082"/>
            <a:ext cx="1295286" cy="1304480"/>
            <a:chOff x="4361936" y="3950808"/>
            <a:chExt cx="1295286" cy="1304480"/>
          </a:xfrm>
        </p:grpSpPr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6429FD05-F46B-ED47-B76C-D482B9537B8F}"/>
                </a:ext>
              </a:extLst>
            </p:cNvPr>
            <p:cNvSpPr/>
            <p:nvPr/>
          </p:nvSpPr>
          <p:spPr>
            <a:xfrm>
              <a:off x="5004079" y="3950808"/>
              <a:ext cx="653143" cy="1304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ie 5">
              <a:extLst>
                <a:ext uri="{FF2B5EF4-FFF2-40B4-BE49-F238E27FC236}">
                  <a16:creationId xmlns="" xmlns:a16="http://schemas.microsoft.com/office/drawing/2014/main" id="{9EBA7F0D-95E4-3D48-BE1B-6768ADE8FB80}"/>
                </a:ext>
              </a:extLst>
            </p:cNvPr>
            <p:cNvSpPr/>
            <p:nvPr/>
          </p:nvSpPr>
          <p:spPr>
            <a:xfrm>
              <a:off x="4361936" y="3950808"/>
              <a:ext cx="1280851" cy="1281889"/>
            </a:xfrm>
            <a:prstGeom prst="pie">
              <a:avLst>
                <a:gd name="adj1" fmla="val 16235840"/>
                <a:gd name="adj2" fmla="val 5372258"/>
              </a:avLst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B8130DCA-AEE0-464F-BE27-31669F61D300}"/>
              </a:ext>
            </a:extLst>
          </p:cNvPr>
          <p:cNvGrpSpPr/>
          <p:nvPr/>
        </p:nvGrpSpPr>
        <p:grpSpPr>
          <a:xfrm>
            <a:off x="3012463" y="2716511"/>
            <a:ext cx="1297460" cy="1297460"/>
            <a:chOff x="3012463" y="1911839"/>
            <a:chExt cx="1297460" cy="1297460"/>
          </a:xfrm>
        </p:grpSpPr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2D0EA074-4634-B04D-91C9-D470EE420B58}"/>
                </a:ext>
              </a:extLst>
            </p:cNvPr>
            <p:cNvSpPr/>
            <p:nvPr/>
          </p:nvSpPr>
          <p:spPr>
            <a:xfrm>
              <a:off x="3012463" y="1911839"/>
              <a:ext cx="1297460" cy="129746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D1855EB0-16B1-4148-8151-8467638D4A18}"/>
                </a:ext>
              </a:extLst>
            </p:cNvPr>
            <p:cNvCxnSpPr>
              <a:stCxn id="33" idx="0"/>
              <a:endCxn id="33" idx="4"/>
            </p:cNvCxnSpPr>
            <p:nvPr/>
          </p:nvCxnSpPr>
          <p:spPr>
            <a:xfrm>
              <a:off x="3661193" y="1911839"/>
              <a:ext cx="0" cy="129746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Pie 21">
            <a:extLst>
              <a:ext uri="{FF2B5EF4-FFF2-40B4-BE49-F238E27FC236}">
                <a16:creationId xmlns="" xmlns:a16="http://schemas.microsoft.com/office/drawing/2014/main" id="{FA6B2693-12EB-E141-896B-1456C380E56C}"/>
              </a:ext>
            </a:extLst>
          </p:cNvPr>
          <p:cNvSpPr/>
          <p:nvPr/>
        </p:nvSpPr>
        <p:spPr>
          <a:xfrm>
            <a:off x="1567212" y="2716511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id="{4B2C3F87-A516-854C-B240-B303E5128675}"/>
                  </a:ext>
                </a:extLst>
              </p:cNvPr>
              <p:cNvSpPr/>
              <p:nvPr/>
            </p:nvSpPr>
            <p:spPr>
              <a:xfrm>
                <a:off x="6386068" y="2495248"/>
                <a:ext cx="1603709" cy="3161635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en-US" sz="4000" b="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÷2</m:t>
                    </m:r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B2C3F87-A516-854C-B240-B303E51286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068" y="2495248"/>
                <a:ext cx="1603709" cy="3161635"/>
              </a:xfrm>
              <a:prstGeom prst="rect">
                <a:avLst/>
              </a:prstGeom>
              <a:blipFill>
                <a:blip r:embed="rId3"/>
                <a:stretch>
                  <a:fillRect l="-13386" r="-3937" b="-28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430933F-C784-0F4D-9D00-7EFBA5AC25D9}"/>
              </a:ext>
            </a:extLst>
          </p:cNvPr>
          <p:cNvSpPr txBox="1"/>
          <p:nvPr/>
        </p:nvSpPr>
        <p:spPr>
          <a:xfrm>
            <a:off x="6386068" y="152299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AFA9E007-732B-3A48-BC17-2846682DB9A0}"/>
              </a:ext>
            </a:extLst>
          </p:cNvPr>
          <p:cNvCxnSpPr/>
          <p:nvPr/>
        </p:nvCxnSpPr>
        <p:spPr>
          <a:xfrm>
            <a:off x="5890846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0D406C51-934C-AD4D-84C1-09545B66C22A}"/>
              </a:ext>
            </a:extLst>
          </p:cNvPr>
          <p:cNvSpPr txBox="1"/>
          <p:nvPr/>
        </p:nvSpPr>
        <p:spPr>
          <a:xfrm>
            <a:off x="2437574" y="151970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id="{3CDD72AB-CBED-E049-8D4F-69938986D21C}"/>
                  </a:ext>
                </a:extLst>
              </p:cNvPr>
              <p:cNvSpPr/>
              <p:nvPr/>
            </p:nvSpPr>
            <p:spPr>
              <a:xfrm>
                <a:off x="1565202" y="4372084"/>
                <a:ext cx="1771639" cy="13960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Hant" sz="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zh-Hant" altLang="en-US" sz="4800" dirty="0">
                    <a:solidFill>
                      <a:srgbClr val="FF0000"/>
                    </a:solidFill>
                  </a:rPr>
                  <a:t>盒</a:t>
                </a:r>
                <a:r>
                  <a:rPr lang="zh-Hant" altLang="en-US" sz="2400" dirty="0"/>
                  <a:t>薄餅</a:t>
                </a:r>
                <a:endParaRPr lang="en-US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CDD72AB-CBED-E049-8D4F-69938986D2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4372084"/>
                <a:ext cx="1771639" cy="1396088"/>
              </a:xfrm>
              <a:prstGeom prst="rect">
                <a:avLst/>
              </a:prstGeom>
              <a:blipFill>
                <a:blip r:embed="rId4"/>
                <a:stretch>
                  <a:fillRect l="-2837" r="-3546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35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2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zh-Hant" altLang="en-US" sz="3200" dirty="0"/>
              <a:t>半個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57EB2FAB-9EB2-3B43-9EAF-21312D738687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35A9142B-DAC2-0C43-AB19-21413FF94D0D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95BE160A-AB02-0042-8697-78F4553A4625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A7E37BCA-98BD-AE46-8990-C179EDD2F69B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03A9798F-87C5-6B46-B641-C96281C4A0BB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8F57AE54-72BF-4543-8D27-965B0D8F9BCF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FFFBBD71-C6C1-824C-AD9E-30311ABC8254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031C3829-6F8D-BF4F-8DF7-9F0C090F5FB8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877780" cy="1993816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877780" cy="1993816"/>
              </a:xfrm>
              <a:prstGeom prst="rect">
                <a:avLst/>
              </a:prstGeom>
              <a:blipFill>
                <a:blip r:embed="rId2"/>
                <a:stretch>
                  <a:fillRect l="-368" r="-184" b="-10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D002B14-6FAF-8444-8FEE-3DB186D1336C}"/>
              </a:ext>
            </a:extLst>
          </p:cNvPr>
          <p:cNvSpPr/>
          <p:nvPr/>
        </p:nvSpPr>
        <p:spPr>
          <a:xfrm>
            <a:off x="2912953" y="1317113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e 23">
            <a:extLst>
              <a:ext uri="{FF2B5EF4-FFF2-40B4-BE49-F238E27FC236}">
                <a16:creationId xmlns="" xmlns:a16="http://schemas.microsoft.com/office/drawing/2014/main" id="{99400B4B-F74D-714D-ABCA-ECFFB815425B}"/>
              </a:ext>
            </a:extLst>
          </p:cNvPr>
          <p:cNvSpPr/>
          <p:nvPr/>
        </p:nvSpPr>
        <p:spPr>
          <a:xfrm>
            <a:off x="3066828" y="1533887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3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993755"/>
              </a:xfrm>
            </p:spPr>
            <p:txBody>
              <a:bodyPr>
                <a:normAutofit/>
              </a:bodyPr>
              <a:lstStyle/>
              <a:p>
                <a:r>
                  <a:rPr lang="en-US" altLang="zh-Hant" dirty="0"/>
                  <a:t>2</a:t>
                </a:r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Hant" altLang="en-US" dirty="0"/>
                  <a:t>盒，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ant" b="0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Hant" altLang="en-US" dirty="0"/>
                  <a:t>盒？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993755"/>
              </a:xfrm>
              <a:blipFill rotWithShape="1">
                <a:blip r:embed="rId2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03BD408-BE9D-E04C-9D16-217DA46E0DDE}"/>
              </a:ext>
            </a:extLst>
          </p:cNvPr>
          <p:cNvSpPr txBox="1"/>
          <p:nvPr/>
        </p:nvSpPr>
        <p:spPr>
          <a:xfrm>
            <a:off x="4611589" y="2075672"/>
            <a:ext cx="3620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29C2A48-54FC-9144-BE0E-9A68A0EF678C}"/>
              </a:ext>
            </a:extLst>
          </p:cNvPr>
          <p:cNvSpPr/>
          <p:nvPr/>
        </p:nvSpPr>
        <p:spPr>
          <a:xfrm>
            <a:off x="1413337" y="1695065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5DBD54AC-1BAB-E244-961E-ACFC0E0EFA20}"/>
                  </a:ext>
                </a:extLst>
              </p:cNvPr>
              <p:cNvSpPr/>
              <p:nvPr/>
            </p:nvSpPr>
            <p:spPr>
              <a:xfrm>
                <a:off x="1565202" y="3513477"/>
                <a:ext cx="2097049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3600" dirty="0"/>
                  <a:t>個薄餅</a:t>
                </a:r>
                <a:endParaRPr lang="en-US" sz="36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BD54AC-1BAB-E244-961E-ACFC0E0EFA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3513477"/>
                <a:ext cx="2097049" cy="874663"/>
              </a:xfrm>
              <a:prstGeom prst="rect">
                <a:avLst/>
              </a:prstGeom>
              <a:blipFill>
                <a:blip r:embed="rId3"/>
                <a:stretch>
                  <a:fillRect l="-2410" r="-7831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374CA1D-1016-2640-ACF1-9524928546BA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9833FA8C-E44A-4E44-8126-D5F4BD34914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82BF9262-6966-C846-A419-306E4C2B6216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6" name="Oval 25">
                <a:extLst>
                  <a:ext uri="{FF2B5EF4-FFF2-40B4-BE49-F238E27FC236}">
                    <a16:creationId xmlns="" xmlns:a16="http://schemas.microsoft.com/office/drawing/2014/main" id="{2A3F314B-26B3-164B-B138-C95757E02255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91D6A2D3-0A3C-F542-B6F1-1CDE7360425F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3DB51CA3-714E-EA4B-A848-5DF74588DA28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19FF7505-B096-3D49-9609-1BC0FA7CC1A9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id="{875D905A-976B-4748-8B7A-23A6754C3995}"/>
                  </a:ext>
                </a:extLst>
              </p:cNvPr>
              <p:cNvSpPr/>
              <p:nvPr/>
            </p:nvSpPr>
            <p:spPr>
              <a:xfrm>
                <a:off x="6189680" y="3999178"/>
                <a:ext cx="2231124" cy="1475212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75D905A-976B-4748-8B7A-23A6754C3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680" y="3999178"/>
                <a:ext cx="2231124" cy="1475212"/>
              </a:xfrm>
              <a:prstGeom prst="rect">
                <a:avLst/>
              </a:prstGeom>
              <a:blipFill>
                <a:blip r:embed="rId4"/>
                <a:stretch>
                  <a:fillRect b="-924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ontent Placeholder 2">
            <a:extLst>
              <a:ext uri="{FF2B5EF4-FFF2-40B4-BE49-F238E27FC236}">
                <a16:creationId xmlns="" xmlns:a16="http://schemas.microsoft.com/office/drawing/2014/main" id="{802FB649-1D62-8348-A880-3B6CD052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01" y="4479850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同樣地，可以此算式表達：</a:t>
            </a:r>
            <a:endParaRPr lang="en-US" sz="3200" dirty="0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1ACB0581-A3F0-AF40-BBEE-0BE80CCF3FDE}"/>
              </a:ext>
            </a:extLst>
          </p:cNvPr>
          <p:cNvSpPr/>
          <p:nvPr/>
        </p:nvSpPr>
        <p:spPr>
          <a:xfrm>
            <a:off x="1497359" y="1911839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Pie 38">
            <a:extLst>
              <a:ext uri="{FF2B5EF4-FFF2-40B4-BE49-F238E27FC236}">
                <a16:creationId xmlns="" xmlns:a16="http://schemas.microsoft.com/office/drawing/2014/main" id="{5C346415-9613-B444-A110-33F1AAB864B1}"/>
              </a:ext>
            </a:extLst>
          </p:cNvPr>
          <p:cNvSpPr/>
          <p:nvPr/>
        </p:nvSpPr>
        <p:spPr>
          <a:xfrm>
            <a:off x="2920524" y="1911839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 animBg="1"/>
      <p:bldP spid="40" grpId="0" animBg="1"/>
      <p:bldP spid="4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="" xmlns:a16="http://schemas.microsoft.com/office/drawing/2014/main" id="{214A804F-ED14-5D40-A753-D822BDCEC109}"/>
                  </a:ext>
                </a:extLst>
              </p:cNvPr>
              <p:cNvSpPr/>
              <p:nvPr/>
            </p:nvSpPr>
            <p:spPr>
              <a:xfrm>
                <a:off x="2217578" y="4362106"/>
                <a:ext cx="1778051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zh-Hant" alt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個</m:t>
                    </m:r>
                  </m:oMath>
                </a14:m>
                <a:r>
                  <a:rPr lang="zh-Hant" altLang="en-US" sz="2400" dirty="0"/>
                  <a:t>薄餅</a:t>
                </a:r>
                <a:endParaRPr lang="en-US" sz="60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14A804F-ED14-5D40-A753-D822BDCEC1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578" y="4362106"/>
                <a:ext cx="1778051" cy="1136850"/>
              </a:xfrm>
              <a:prstGeom prst="rect">
                <a:avLst/>
              </a:prstGeom>
              <a:blipFill>
                <a:blip r:embed="rId2"/>
                <a:stretch>
                  <a:fillRect l="-2837" r="-3546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id="{3CDD72AB-CBED-E049-8D4F-69938986D21C}"/>
                  </a:ext>
                </a:extLst>
              </p:cNvPr>
              <p:cNvSpPr/>
              <p:nvPr/>
            </p:nvSpPr>
            <p:spPr>
              <a:xfrm>
                <a:off x="1773546" y="4372084"/>
                <a:ext cx="2222083" cy="113531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zh-Hant" altLang="en-US" sz="4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個</m:t>
                    </m:r>
                  </m:oMath>
                </a14:m>
                <a:r>
                  <a:rPr lang="zh-Hant" altLang="en-US" sz="2400" dirty="0"/>
                  <a:t>薄餅</a:t>
                </a:r>
                <a:endParaRPr lang="en-US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CDD72AB-CBED-E049-8D4F-69938986D2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546" y="4372084"/>
                <a:ext cx="2222083" cy="1135311"/>
              </a:xfrm>
              <a:prstGeom prst="rect">
                <a:avLst/>
              </a:prstGeom>
              <a:blipFill>
                <a:blip r:embed="rId3"/>
                <a:stretch>
                  <a:fillRect l="-5114" r="-2841"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Hant" dirty="0"/>
                  <a:t>2</a:t>
                </a:r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Hant" altLang="en-US" dirty="0"/>
                  <a:t>盒，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ant" b="0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dirty="0"/>
                  <a:t>個</a:t>
                </a:r>
                <a:r>
                  <a:rPr lang="zh-Hant" altLang="en-US" dirty="0" smtClean="0"/>
                  <a:t>薄餅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Hant" altLang="en-US" dirty="0"/>
                  <a:t>盒？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29C2A48-54FC-9144-BE0E-9A68A0EF678C}"/>
              </a:ext>
            </a:extLst>
          </p:cNvPr>
          <p:cNvSpPr/>
          <p:nvPr/>
        </p:nvSpPr>
        <p:spPr>
          <a:xfrm>
            <a:off x="1352377" y="2499737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3374CA1D-1016-2640-ACF1-9524928546BA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9833FA8C-E44A-4E44-8126-D5F4BD34914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82BF9262-6966-C846-A419-306E4C2B6216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6" name="Oval 25">
                <a:extLst>
                  <a:ext uri="{FF2B5EF4-FFF2-40B4-BE49-F238E27FC236}">
                    <a16:creationId xmlns="" xmlns:a16="http://schemas.microsoft.com/office/drawing/2014/main" id="{2A3F314B-26B3-164B-B138-C95757E02255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91D6A2D3-0A3C-F542-B6F1-1CDE7360425F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3DB51CA3-714E-EA4B-A848-5DF74588DA28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19FF7505-B096-3D49-9609-1BC0FA7CC1A9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p:sp>
        <p:nvSpPr>
          <p:cNvPr id="6" name="Pie 5">
            <a:extLst>
              <a:ext uri="{FF2B5EF4-FFF2-40B4-BE49-F238E27FC236}">
                <a16:creationId xmlns="" xmlns:a16="http://schemas.microsoft.com/office/drawing/2014/main" id="{9EBA7F0D-95E4-3D48-BE1B-6768ADE8FB80}"/>
              </a:ext>
            </a:extLst>
          </p:cNvPr>
          <p:cNvSpPr/>
          <p:nvPr/>
        </p:nvSpPr>
        <p:spPr>
          <a:xfrm>
            <a:off x="2928828" y="2719890"/>
            <a:ext cx="1280851" cy="1281889"/>
          </a:xfrm>
          <a:prstGeom prst="pie">
            <a:avLst>
              <a:gd name="adj1" fmla="val 16235840"/>
              <a:gd name="adj2" fmla="val 5372258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id="{4B2C3F87-A516-854C-B240-B303E5128675}"/>
                  </a:ext>
                </a:extLst>
              </p:cNvPr>
              <p:cNvSpPr/>
              <p:nvPr/>
            </p:nvSpPr>
            <p:spPr>
              <a:xfrm>
                <a:off x="6384509" y="2373454"/>
                <a:ext cx="1964320" cy="405598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sz="3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B2C3F87-A516-854C-B240-B303E51286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509" y="2373454"/>
                <a:ext cx="1964320" cy="4055982"/>
              </a:xfrm>
              <a:prstGeom prst="rect">
                <a:avLst/>
              </a:prstGeom>
              <a:blipFill>
                <a:blip r:embed="rId5"/>
                <a:stretch>
                  <a:fillRect l="-9032" b="-156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430933F-C784-0F4D-9D00-7EFBA5AC25D9}"/>
              </a:ext>
            </a:extLst>
          </p:cNvPr>
          <p:cNvSpPr txBox="1"/>
          <p:nvPr/>
        </p:nvSpPr>
        <p:spPr>
          <a:xfrm>
            <a:off x="6386068" y="152299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AFA9E007-732B-3A48-BC17-2846682DB9A0}"/>
              </a:ext>
            </a:extLst>
          </p:cNvPr>
          <p:cNvCxnSpPr/>
          <p:nvPr/>
        </p:nvCxnSpPr>
        <p:spPr>
          <a:xfrm>
            <a:off x="5890846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0D406C51-934C-AD4D-84C1-09545B66C22A}"/>
              </a:ext>
            </a:extLst>
          </p:cNvPr>
          <p:cNvSpPr txBox="1"/>
          <p:nvPr/>
        </p:nvSpPr>
        <p:spPr>
          <a:xfrm>
            <a:off x="2437574" y="151970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3109CFCA-E762-3E4D-A37C-8B26A3B45FD7}"/>
              </a:ext>
            </a:extLst>
          </p:cNvPr>
          <p:cNvSpPr/>
          <p:nvPr/>
        </p:nvSpPr>
        <p:spPr>
          <a:xfrm>
            <a:off x="1497359" y="2704319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Pie 35">
            <a:extLst>
              <a:ext uri="{FF2B5EF4-FFF2-40B4-BE49-F238E27FC236}">
                <a16:creationId xmlns="" xmlns:a16="http://schemas.microsoft.com/office/drawing/2014/main" id="{5D8062FF-4A75-A246-9584-7748431A04FA}"/>
              </a:ext>
            </a:extLst>
          </p:cNvPr>
          <p:cNvSpPr/>
          <p:nvPr/>
        </p:nvSpPr>
        <p:spPr>
          <a:xfrm>
            <a:off x="2920524" y="2704319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275B0C5D-53CC-414A-8B00-3C1BCAB4DD32}"/>
              </a:ext>
            </a:extLst>
          </p:cNvPr>
          <p:cNvCxnSpPr>
            <a:stCxn id="35" idx="0"/>
            <a:endCxn id="35" idx="4"/>
          </p:cNvCxnSpPr>
          <p:nvPr/>
        </p:nvCxnSpPr>
        <p:spPr>
          <a:xfrm>
            <a:off x="2146089" y="2704319"/>
            <a:ext cx="0" cy="12974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9B34C61B-E63B-D945-BC87-E6799A5F6560}"/>
                  </a:ext>
                </a:extLst>
              </p:cNvPr>
              <p:cNvSpPr/>
              <p:nvPr/>
            </p:nvSpPr>
            <p:spPr>
              <a:xfrm>
                <a:off x="1773547" y="5517373"/>
                <a:ext cx="2169184" cy="113685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zh-HK" altLang="en-US" sz="2400" dirty="0" smtClean="0"/>
                  <a:t>是</a:t>
                </a:r>
                <a:r>
                  <a:rPr lang="en-US" altLang="zh-Hant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zh-Hant" sz="2400" dirty="0"/>
                  <a:t> </a:t>
                </a:r>
                <a:r>
                  <a:rPr lang="zh-Hant" altLang="en-US" sz="4800" dirty="0"/>
                  <a:t>盒</a:t>
                </a:r>
                <a:r>
                  <a:rPr lang="zh-Hant" altLang="en-US" sz="2400" dirty="0"/>
                  <a:t>薄餅</a:t>
                </a:r>
                <a:endParaRPr lang="en-US" sz="60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B34C61B-E63B-D945-BC87-E6799A5F65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547" y="5517373"/>
                <a:ext cx="2169184" cy="1136850"/>
              </a:xfrm>
              <a:prstGeom prst="rect">
                <a:avLst/>
              </a:prstGeom>
              <a:blipFill rotWithShape="1">
                <a:blip r:embed="rId6"/>
                <a:stretch>
                  <a:fillRect l="-4494" r="-3090" b="-1283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74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" grpId="0" animBg="1"/>
      <p:bldP spid="6" grpId="0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id="{26740426-1D39-F84D-BD69-6D52B02DEA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631368"/>
                <a:ext cx="8596668" cy="127866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zh-Hant" altLang="en-US" sz="3200" dirty="0"/>
                  <a:t>如果</a:t>
                </a:r>
                <a:r>
                  <a:rPr lang="en-US" altLang="zh-Hant" sz="3200" dirty="0"/>
                  <a:t>2</a:t>
                </a:r>
                <a:r>
                  <a:rPr lang="zh-Hant" altLang="en-US" sz="3200" dirty="0"/>
                  <a:t>個</a:t>
                </a:r>
                <a:r>
                  <a:rPr lang="zh-Hant" altLang="en-US" sz="3200" dirty="0" smtClean="0"/>
                  <a:t>薄餅</a:t>
                </a:r>
                <a:r>
                  <a:rPr lang="zh-HK" altLang="en-US" sz="3200" dirty="0" smtClean="0"/>
                  <a:t>是</a:t>
                </a:r>
                <a:r>
                  <a:rPr lang="en-US" altLang="zh-Hant" sz="3200" dirty="0" smtClean="0"/>
                  <a:t>1</a:t>
                </a:r>
                <a:r>
                  <a:rPr lang="zh-Hant" altLang="en-US" sz="3200" dirty="0"/>
                  <a:t>盒</a:t>
                </a:r>
                <a:endParaRPr lang="en-HK" altLang="zh-Hant" sz="3200" dirty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3200" dirty="0"/>
                  <a:t>個</a:t>
                </a:r>
                <a:r>
                  <a:rPr lang="zh-Hant" altLang="en-US" sz="3200" dirty="0" smtClean="0"/>
                  <a:t>薄餅</a:t>
                </a:r>
                <a:r>
                  <a:rPr lang="zh-HK" altLang="en-US" sz="3200" dirty="0" smtClean="0"/>
                  <a:t>是</a:t>
                </a:r>
                <a:r>
                  <a:rPr lang="zh-Hant" altLang="en-US" sz="3200" dirty="0" smtClean="0"/>
                  <a:t>多少</a:t>
                </a:r>
                <a:r>
                  <a:rPr lang="zh-Hant" altLang="en-US" sz="3200" dirty="0"/>
                  <a:t>盒？可用以下算式求得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6740426-1D39-F84D-BD69-6D52B02DEA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631368"/>
                <a:ext cx="8596668" cy="1278666"/>
              </a:xfrm>
              <a:blipFill rotWithShape="1">
                <a:blip r:embed="rId2"/>
                <a:stretch>
                  <a:fillRect l="-922" t="-10048" b="-38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57EB2FAB-9EB2-3B43-9EAF-21312D738687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35A9142B-DAC2-0C43-AB19-21413FF94D0D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95BE160A-AB02-0042-8697-78F4553A4625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A7E37BCA-98BD-AE46-8990-C179EDD2F69B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03A9798F-87C5-6B46-B641-C96281C4A0BB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8F57AE54-72BF-4543-8D27-965B0D8F9BCF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FFFBBD71-C6C1-824C-AD9E-30311ABC8254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031C3829-6F8D-BF4F-8DF7-9F0C090F5FB8}"/>
                  </a:ext>
                </a:extLst>
              </p:cNvPr>
              <p:cNvSpPr/>
              <p:nvPr/>
            </p:nvSpPr>
            <p:spPr>
              <a:xfrm>
                <a:off x="777465" y="4125384"/>
                <a:ext cx="7771679" cy="1648143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5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÷2=1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65" y="4125384"/>
                <a:ext cx="7771679" cy="1648143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0CF62FAE-EFB1-314F-9E2C-E00CAA93B017}"/>
              </a:ext>
            </a:extLst>
          </p:cNvPr>
          <p:cNvSpPr/>
          <p:nvPr/>
        </p:nvSpPr>
        <p:spPr>
          <a:xfrm>
            <a:off x="3450481" y="797276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70ACC8C6-08C6-8049-A18E-4E2BE2901FB1}"/>
              </a:ext>
            </a:extLst>
          </p:cNvPr>
          <p:cNvSpPr/>
          <p:nvPr/>
        </p:nvSpPr>
        <p:spPr>
          <a:xfrm>
            <a:off x="3534503" y="1014050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e 26">
            <a:extLst>
              <a:ext uri="{FF2B5EF4-FFF2-40B4-BE49-F238E27FC236}">
                <a16:creationId xmlns="" xmlns:a16="http://schemas.microsoft.com/office/drawing/2014/main" id="{56DCECA5-1D1B-7C41-9D66-999E50F27D28}"/>
              </a:ext>
            </a:extLst>
          </p:cNvPr>
          <p:cNvSpPr/>
          <p:nvPr/>
        </p:nvSpPr>
        <p:spPr>
          <a:xfrm>
            <a:off x="4957668" y="1014050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DE746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="" xmlns:a16="http://schemas.microsoft.com/office/drawing/2014/main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2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zh-Hant" altLang="en-US" sz="3200" dirty="0"/>
              <a:t>       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5A6B0810-1382-9646-8074-6C39CB35F7EC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E5D694F4-5DA4-F04D-8B20-C3451CA625C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5EEA67F4-C318-C54D-BDE9-06D1DF78EB19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5A021BF3-A247-E644-A431-E9858E3A3845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190D055B-79AB-4341-80B6-AA401D3EFB68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id="{39D9F77A-FC11-D24E-AC00-3893AADA051E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9CD51BC5-296D-8749-91FF-28D362E2ED96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="" xmlns:a16="http://schemas.microsoft.com/office/drawing/2014/main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3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zh-Hant" altLang="en-US" sz="3200" dirty="0"/>
              <a:t>       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CC25919-0D64-F743-8728-BB79E1E052DC}"/>
              </a:ext>
            </a:extLst>
          </p:cNvPr>
          <p:cNvSpPr/>
          <p:nvPr/>
        </p:nvSpPr>
        <p:spPr>
          <a:xfrm>
            <a:off x="8414950" y="4609069"/>
            <a:ext cx="3721673" cy="2146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="" xmlns:a16="http://schemas.microsoft.com/office/drawing/2014/main" id="{77CAD2C8-F9C6-804F-AC21-6AAB2F56D327}"/>
              </a:ext>
            </a:extLst>
          </p:cNvPr>
          <p:cNvSpPr/>
          <p:nvPr/>
        </p:nvSpPr>
        <p:spPr>
          <a:xfrm>
            <a:off x="9741275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B0B0D711-1DF8-C549-83E1-09F396D539AE}"/>
              </a:ext>
            </a:extLst>
          </p:cNvPr>
          <p:cNvSpPr/>
          <p:nvPr/>
        </p:nvSpPr>
        <p:spPr>
          <a:xfrm>
            <a:off x="10804489" y="5019229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A12B7C2-8526-6540-9C79-BEA35394F94C}"/>
              </a:ext>
            </a:extLst>
          </p:cNvPr>
          <p:cNvSpPr/>
          <p:nvPr/>
        </p:nvSpPr>
        <p:spPr>
          <a:xfrm>
            <a:off x="8590662" y="4831146"/>
            <a:ext cx="3306819" cy="12864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2422F57-29B2-BF4F-8E16-750FB6CB650F}"/>
              </a:ext>
            </a:extLst>
          </p:cNvPr>
          <p:cNvSpPr txBox="1"/>
          <p:nvPr/>
        </p:nvSpPr>
        <p:spPr>
          <a:xfrm>
            <a:off x="8590661" y="6189514"/>
            <a:ext cx="3306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t" sz="2000" dirty="0"/>
              <a:t>1</a:t>
            </a:r>
            <a:r>
              <a:rPr lang="zh-Hant" altLang="en-US" sz="2000" dirty="0"/>
              <a:t>盒薄餅</a:t>
            </a:r>
            <a:endParaRPr lang="en-US" sz="2000" dirty="0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150AF59A-C1FB-8A43-9C42-873147A80BE0}"/>
              </a:ext>
            </a:extLst>
          </p:cNvPr>
          <p:cNvSpPr/>
          <p:nvPr/>
        </p:nvSpPr>
        <p:spPr>
          <a:xfrm>
            <a:off x="8678593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2">
            <a:extLst>
              <a:ext uri="{FF2B5EF4-FFF2-40B4-BE49-F238E27FC236}">
                <a16:creationId xmlns="" xmlns:a16="http://schemas.microsoft.com/office/drawing/2014/main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每</a:t>
            </a:r>
            <a:r>
              <a:rPr lang="en-US" altLang="zh-Hant" dirty="0"/>
              <a:t>2</a:t>
            </a:r>
            <a:r>
              <a:rPr lang="zh-Hant" altLang="en-US" dirty="0"/>
              <a:t>個薄餅裝成</a:t>
            </a:r>
            <a:r>
              <a:rPr lang="en-US" altLang="zh-Hant" dirty="0"/>
              <a:t>1</a:t>
            </a:r>
            <a:r>
              <a:rPr lang="zh-Hant" altLang="en-US" dirty="0"/>
              <a:t>盒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93B0590-7F2D-8A4F-9453-B2CE74A96BD8}"/>
              </a:ext>
            </a:extLst>
          </p:cNvPr>
          <p:cNvSpPr txBox="1"/>
          <p:nvPr/>
        </p:nvSpPr>
        <p:spPr>
          <a:xfrm>
            <a:off x="4707416" y="1910775"/>
            <a:ext cx="1569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t" sz="2800" dirty="0"/>
              <a:t>1</a:t>
            </a:r>
            <a:r>
              <a:rPr lang="zh-Hant" altLang="en-US" sz="2800" dirty="0"/>
              <a:t>盒薄餅</a:t>
            </a:r>
            <a:endParaRPr lang="en-US" sz="2800" dirty="0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421F57C6-4171-D848-A8A0-4A6031D724EF}"/>
              </a:ext>
            </a:extLst>
          </p:cNvPr>
          <p:cNvGrpSpPr/>
          <p:nvPr/>
        </p:nvGrpSpPr>
        <p:grpSpPr>
          <a:xfrm>
            <a:off x="1428769" y="1270000"/>
            <a:ext cx="3044377" cy="1735008"/>
            <a:chOff x="1428769" y="1270000"/>
            <a:chExt cx="3044377" cy="1735008"/>
          </a:xfrm>
        </p:grpSpPr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971368BD-192A-BC45-A7CA-C169FD0E450F}"/>
                </a:ext>
              </a:extLst>
            </p:cNvPr>
            <p:cNvSpPr/>
            <p:nvPr/>
          </p:nvSpPr>
          <p:spPr>
            <a:xfrm>
              <a:off x="1565202" y="1526144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4D58A339-5B49-5647-9030-944616A5D4D4}"/>
                </a:ext>
              </a:extLst>
            </p:cNvPr>
            <p:cNvSpPr/>
            <p:nvPr/>
          </p:nvSpPr>
          <p:spPr>
            <a:xfrm>
              <a:off x="2999094" y="1523656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44B96766-28DB-D343-A671-6728240E3003}"/>
                </a:ext>
              </a:extLst>
            </p:cNvPr>
            <p:cNvSpPr/>
            <p:nvPr/>
          </p:nvSpPr>
          <p:spPr>
            <a:xfrm>
              <a:off x="1428769" y="1270000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90651B9F-5333-7E47-9A58-9ED68312F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65" y="1475519"/>
            <a:ext cx="1393733" cy="139373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AA119ED1-8B07-A848-ACF1-007986919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114" y="1486981"/>
            <a:ext cx="1393733" cy="1393733"/>
          </a:xfrm>
          <a:prstGeom prst="rect">
            <a:avLst/>
          </a:prstGeom>
        </p:spPr>
      </p:pic>
      <p:pic>
        <p:nvPicPr>
          <p:cNvPr id="12" name="Picture 27">
            <a:extLst>
              <a:ext uri="{FF2B5EF4-FFF2-40B4-BE49-F238E27FC236}">
                <a16:creationId xmlns:a16="http://schemas.microsoft.com/office/drawing/2014/main" xmlns="" id="{6040F421-1D5E-C842-B256-44B39DF8D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69" y="3173338"/>
            <a:ext cx="5483558" cy="358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6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="" xmlns:a16="http://schemas.microsoft.com/office/drawing/2014/main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4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zh-Hant" altLang="en-US" sz="3200" dirty="0"/>
              <a:t>       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="" xmlns:a16="http://schemas.microsoft.com/office/drawing/2014/main" id="{82B5B747-0BB7-9B42-B21B-37C8EF0F013B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EE75E8FA-9319-7845-ABDE-A8D777B64044}"/>
              </a:ext>
            </a:extLst>
          </p:cNvPr>
          <p:cNvSpPr/>
          <p:nvPr/>
        </p:nvSpPr>
        <p:spPr>
          <a:xfrm>
            <a:off x="7302843" y="4609069"/>
            <a:ext cx="4833780" cy="2146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4053672E-CC4D-1B4C-BFEF-928ABE0DA216}"/>
              </a:ext>
            </a:extLst>
          </p:cNvPr>
          <p:cNvSpPr/>
          <p:nvPr/>
        </p:nvSpPr>
        <p:spPr>
          <a:xfrm>
            <a:off x="9741275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FF571F45-CCE0-DC4A-A2E3-C92621760CEE}"/>
              </a:ext>
            </a:extLst>
          </p:cNvPr>
          <p:cNvSpPr/>
          <p:nvPr/>
        </p:nvSpPr>
        <p:spPr>
          <a:xfrm>
            <a:off x="10804489" y="5019229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6D51EB9-3FD5-764A-81E7-AFFB3A4126B3}"/>
              </a:ext>
            </a:extLst>
          </p:cNvPr>
          <p:cNvSpPr/>
          <p:nvPr/>
        </p:nvSpPr>
        <p:spPr>
          <a:xfrm>
            <a:off x="7475838" y="4831146"/>
            <a:ext cx="4421643" cy="12864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F70085B-B960-DF4E-BB1D-92DFF4688D40}"/>
              </a:ext>
            </a:extLst>
          </p:cNvPr>
          <p:cNvSpPr txBox="1"/>
          <p:nvPr/>
        </p:nvSpPr>
        <p:spPr>
          <a:xfrm>
            <a:off x="7475839" y="6189514"/>
            <a:ext cx="4421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t" sz="2000" dirty="0"/>
              <a:t>1</a:t>
            </a:r>
            <a:r>
              <a:rPr lang="zh-Hant" altLang="en-US" sz="2000" dirty="0"/>
              <a:t>盒薄餅</a:t>
            </a:r>
            <a:endParaRPr lang="en-US" sz="2000" dirty="0"/>
          </a:p>
        </p:txBody>
      </p:sp>
      <p:sp>
        <p:nvSpPr>
          <p:cNvPr id="20" name="Oval 19">
            <a:extLst>
              <a:ext uri="{FF2B5EF4-FFF2-40B4-BE49-F238E27FC236}">
                <a16:creationId xmlns="" xmlns:a16="http://schemas.microsoft.com/office/drawing/2014/main" id="{0D887343-98D0-EE4F-857E-D4E5B3FB5B34}"/>
              </a:ext>
            </a:extLst>
          </p:cNvPr>
          <p:cNvSpPr/>
          <p:nvPr/>
        </p:nvSpPr>
        <p:spPr>
          <a:xfrm>
            <a:off x="8678593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3406C931-8F15-D44F-9F39-218174D27A30}"/>
              </a:ext>
            </a:extLst>
          </p:cNvPr>
          <p:cNvSpPr/>
          <p:nvPr/>
        </p:nvSpPr>
        <p:spPr>
          <a:xfrm>
            <a:off x="7615912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">
            <a:extLst>
              <a:ext uri="{FF2B5EF4-FFF2-40B4-BE49-F238E27FC236}">
                <a16:creationId xmlns="" xmlns:a16="http://schemas.microsoft.com/office/drawing/2014/main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="" xmlns:a16="http://schemas.microsoft.com/office/drawing/2014/main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3797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="" xmlns:a16="http://schemas.microsoft.com/office/drawing/2014/main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 smtClean="0"/>
              <a:t>如果 </a:t>
            </a:r>
            <a:r>
              <a:rPr lang="en-US" altLang="zh-Hant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zh-Hant" altLang="en-US" sz="3200" dirty="0" smtClean="0"/>
              <a:t>個薄餅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zh-Hant" altLang="en-US" sz="3200" dirty="0"/>
              <a:t>       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="" xmlns:a16="http://schemas.microsoft.com/office/drawing/2014/main" id="{29D8B375-C31B-934D-BC42-B64BF3428234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="" xmlns:a16="http://schemas.microsoft.com/office/drawing/2014/main" id="{4B256382-BFE7-4440-B04A-55BA9F1976F1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F8E10CC-A0FB-4E49-8240-9EA5A433E12D}"/>
              </a:ext>
            </a:extLst>
          </p:cNvPr>
          <p:cNvSpPr/>
          <p:nvPr/>
        </p:nvSpPr>
        <p:spPr>
          <a:xfrm>
            <a:off x="2619631" y="4609069"/>
            <a:ext cx="9516991" cy="2146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8D52F38C-FDFE-BE4E-9AE6-4D4C3DB3E215}"/>
              </a:ext>
            </a:extLst>
          </p:cNvPr>
          <p:cNvSpPr/>
          <p:nvPr/>
        </p:nvSpPr>
        <p:spPr>
          <a:xfrm>
            <a:off x="9741275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EB79B6DC-A868-EB43-AD6B-BC264223B4A4}"/>
              </a:ext>
            </a:extLst>
          </p:cNvPr>
          <p:cNvSpPr/>
          <p:nvPr/>
        </p:nvSpPr>
        <p:spPr>
          <a:xfrm>
            <a:off x="10804489" y="5019229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1D7D815E-3B48-0341-94A4-6946A3659FA6}"/>
              </a:ext>
            </a:extLst>
          </p:cNvPr>
          <p:cNvSpPr/>
          <p:nvPr/>
        </p:nvSpPr>
        <p:spPr>
          <a:xfrm>
            <a:off x="2829697" y="4831146"/>
            <a:ext cx="9067784" cy="12864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5A237EE-8A25-A34D-835B-7CBFE62F925D}"/>
              </a:ext>
            </a:extLst>
          </p:cNvPr>
          <p:cNvSpPr txBox="1"/>
          <p:nvPr/>
        </p:nvSpPr>
        <p:spPr>
          <a:xfrm>
            <a:off x="2829697" y="6189514"/>
            <a:ext cx="906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ant" sz="2000" dirty="0"/>
              <a:t>1</a:t>
            </a:r>
            <a:r>
              <a:rPr lang="zh-Hant" altLang="en-US" sz="2000" dirty="0"/>
              <a:t>盒薄餅</a:t>
            </a:r>
            <a:endParaRPr lang="en-US" sz="2000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1663ADDE-3E17-A243-B842-63440AD2B731}"/>
              </a:ext>
            </a:extLst>
          </p:cNvPr>
          <p:cNvSpPr/>
          <p:nvPr/>
        </p:nvSpPr>
        <p:spPr>
          <a:xfrm>
            <a:off x="8678593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="" xmlns:a16="http://schemas.microsoft.com/office/drawing/2014/main" id="{776F0233-AB61-5E4A-BE34-2BBCD7E83B64}"/>
              </a:ext>
            </a:extLst>
          </p:cNvPr>
          <p:cNvSpPr/>
          <p:nvPr/>
        </p:nvSpPr>
        <p:spPr>
          <a:xfrm>
            <a:off x="7615912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F3E8BB11-D6AB-A242-B87A-540584DCF455}"/>
              </a:ext>
            </a:extLst>
          </p:cNvPr>
          <p:cNvSpPr/>
          <p:nvPr/>
        </p:nvSpPr>
        <p:spPr>
          <a:xfrm>
            <a:off x="4044809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4B1BA8C9-A617-5D4D-9CB7-F1C43C1E55E8}"/>
              </a:ext>
            </a:extLst>
          </p:cNvPr>
          <p:cNvSpPr/>
          <p:nvPr/>
        </p:nvSpPr>
        <p:spPr>
          <a:xfrm>
            <a:off x="2982128" y="5021074"/>
            <a:ext cx="962051" cy="962051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E9B5F66-C269-E548-AA48-430152DBA002}"/>
              </a:ext>
            </a:extLst>
          </p:cNvPr>
          <p:cNvSpPr txBox="1"/>
          <p:nvPr/>
        </p:nvSpPr>
        <p:spPr>
          <a:xfrm>
            <a:off x="5504339" y="5019229"/>
            <a:ext cx="1724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… …</a:t>
            </a:r>
          </a:p>
        </p:txBody>
      </p:sp>
      <p:sp>
        <p:nvSpPr>
          <p:cNvPr id="25" name="Rectangle 2">
            <a:extLst>
              <a:ext uri="{FF2B5EF4-FFF2-40B4-BE49-F238E27FC236}">
                <a16:creationId xmlns="" xmlns:a16="http://schemas.microsoft.com/office/drawing/2014/main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等腰三角形 25"/>
          <p:cNvSpPr/>
          <p:nvPr/>
        </p:nvSpPr>
        <p:spPr>
          <a:xfrm>
            <a:off x="2012968" y="1775613"/>
            <a:ext cx="416706" cy="411961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7" name="等腰三角形 26"/>
          <p:cNvSpPr/>
          <p:nvPr/>
        </p:nvSpPr>
        <p:spPr>
          <a:xfrm>
            <a:off x="4278721" y="3560273"/>
            <a:ext cx="442365" cy="437328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等腰三角形 27"/>
          <p:cNvSpPr/>
          <p:nvPr/>
        </p:nvSpPr>
        <p:spPr>
          <a:xfrm>
            <a:off x="6261652" y="3914666"/>
            <a:ext cx="354496" cy="350459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29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5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6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8E6185D-0DED-044C-A19E-38E7A7B80FC9}"/>
              </a:ext>
            </a:extLst>
          </p:cNvPr>
          <p:cNvSpPr txBox="1"/>
          <p:nvPr/>
        </p:nvSpPr>
        <p:spPr>
          <a:xfrm>
            <a:off x="676519" y="4557564"/>
            <a:ext cx="5425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t" sz="2800" dirty="0"/>
              <a:t>6</a:t>
            </a:r>
            <a:r>
              <a:rPr lang="zh-Hant" altLang="en-US" sz="2800" dirty="0"/>
              <a:t>個</a:t>
            </a:r>
            <a:r>
              <a:rPr lang="zh-Hant" altLang="en-US" sz="2800" dirty="0" smtClean="0"/>
              <a:t>薄餅</a:t>
            </a:r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C0350F95-B0FA-C549-A7BD-359E5B1EB371}"/>
              </a:ext>
            </a:extLst>
          </p:cNvPr>
          <p:cNvSpPr txBox="1"/>
          <p:nvPr/>
        </p:nvSpPr>
        <p:spPr>
          <a:xfrm>
            <a:off x="3007117" y="4634508"/>
            <a:ext cx="6623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CB71C23E-5A33-3342-8665-DE9F6FDB0834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7ACB1003-3326-1544-BE6C-65680DCC44C3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="" xmlns:a16="http://schemas.microsoft.com/office/drawing/2014/main" id="{421F57C6-4171-D848-A8A0-4A6031D724EF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5" name="Oval 4">
                <a:extLst>
                  <a:ext uri="{FF2B5EF4-FFF2-40B4-BE49-F238E27FC236}">
                    <a16:creationId xmlns="" xmlns:a16="http://schemas.microsoft.com/office/drawing/2014/main" id="{971368BD-192A-BC45-A7CA-C169FD0E450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="" xmlns:a16="http://schemas.microsoft.com/office/drawing/2014/main" id="{4D58A339-5B49-5647-9030-944616A5D4D4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id="{44B96766-28DB-D343-A671-6728240E3003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D5A58314-02F6-6443-AE46-43E839873FAF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="" xmlns:a16="http://schemas.microsoft.com/office/drawing/2014/main" id="{86101805-2F6E-CF4C-8AEF-7B602EE4B18C}"/>
                  </a:ext>
                </a:extLst>
              </p:cNvPr>
              <p:cNvSpPr/>
              <p:nvPr/>
            </p:nvSpPr>
            <p:spPr>
              <a:xfrm>
                <a:off x="2021699" y="3649622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6101805-2F6E-CF4C-8AEF-7B602EE4B1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699" y="3649622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>
            <a:extLst>
              <a:ext uri="{FF2B5EF4-FFF2-40B4-BE49-F238E27FC236}">
                <a16:creationId xmlns="" xmlns:a16="http://schemas.microsoft.com/office/drawing/2014/main" id="{11E4D9DC-9055-624A-8DAB-BD66B4E2D3CA}"/>
              </a:ext>
            </a:extLst>
          </p:cNvPr>
          <p:cNvSpPr/>
          <p:nvPr/>
        </p:nvSpPr>
        <p:spPr>
          <a:xfrm>
            <a:off x="676519" y="1743103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="" xmlns:a16="http://schemas.microsoft.com/office/drawing/2014/main" id="{4B7E3627-42FE-B64F-87DD-4F173C913D2F}"/>
              </a:ext>
            </a:extLst>
          </p:cNvPr>
          <p:cNvSpPr/>
          <p:nvPr/>
        </p:nvSpPr>
        <p:spPr>
          <a:xfrm>
            <a:off x="2229978" y="1740615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1679D892-8A80-9E48-B59C-7A08021D946E}"/>
              </a:ext>
            </a:extLst>
          </p:cNvPr>
          <p:cNvSpPr/>
          <p:nvPr/>
        </p:nvSpPr>
        <p:spPr>
          <a:xfrm>
            <a:off x="540086" y="1486959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F4180AAF-5CF4-4C43-97D3-A7CC613EEF1C}"/>
              </a:ext>
            </a:extLst>
          </p:cNvPr>
          <p:cNvSpPr/>
          <p:nvPr/>
        </p:nvSpPr>
        <p:spPr>
          <a:xfrm>
            <a:off x="3783437" y="175778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EEA8DA13-7E30-9B44-8954-380908ABB9B1}"/>
              </a:ext>
            </a:extLst>
          </p:cNvPr>
          <p:cNvSpPr/>
          <p:nvPr/>
        </p:nvSpPr>
        <p:spPr>
          <a:xfrm>
            <a:off x="5336896" y="1755298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DC7E20A3-77F6-A747-980E-E2D8AB5733AA}"/>
              </a:ext>
            </a:extLst>
          </p:cNvPr>
          <p:cNvSpPr/>
          <p:nvPr/>
        </p:nvSpPr>
        <p:spPr>
          <a:xfrm>
            <a:off x="3689203" y="150164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97729320-836E-5C47-AEB6-22BD49E86C8C}"/>
              </a:ext>
            </a:extLst>
          </p:cNvPr>
          <p:cNvSpPr/>
          <p:nvPr/>
        </p:nvSpPr>
        <p:spPr>
          <a:xfrm>
            <a:off x="6890355" y="175778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="" xmlns:a16="http://schemas.microsoft.com/office/drawing/2014/main" id="{6769BCE2-D21B-5945-86EC-5419A89A8B03}"/>
              </a:ext>
            </a:extLst>
          </p:cNvPr>
          <p:cNvSpPr/>
          <p:nvPr/>
        </p:nvSpPr>
        <p:spPr>
          <a:xfrm>
            <a:off x="8443815" y="1755298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44A77948-3296-1A46-91A1-67B218DF69BD}"/>
              </a:ext>
            </a:extLst>
          </p:cNvPr>
          <p:cNvSpPr/>
          <p:nvPr/>
        </p:nvSpPr>
        <p:spPr>
          <a:xfrm>
            <a:off x="6820735" y="150164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85941E5-BED6-8943-B4C7-04B2C1802B38}"/>
              </a:ext>
            </a:extLst>
          </p:cNvPr>
          <p:cNvSpPr txBox="1"/>
          <p:nvPr/>
        </p:nvSpPr>
        <p:spPr>
          <a:xfrm>
            <a:off x="540086" y="364962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7604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7" grpId="0" animBg="1"/>
      <p:bldP spid="31" grpId="0" animBg="1"/>
      <p:bldP spid="35" grpId="0" animBg="1"/>
      <p:bldP spid="39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373929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2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en-US" sz="3200" dirty="0"/>
              <a:t>6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FA69C38A-1D7A-F74D-8C63-986FF6695CF6}"/>
                  </a:ext>
                </a:extLst>
              </p:cNvPr>
              <p:cNvSpPr/>
              <p:nvPr/>
            </p:nvSpPr>
            <p:spPr>
              <a:xfrm>
                <a:off x="3550053" y="4652593"/>
                <a:ext cx="2851229" cy="1323439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8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8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69C38A-1D7A-F74D-8C63-986FF6695C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53" y="4652593"/>
                <a:ext cx="2851229" cy="1323439"/>
              </a:xfrm>
              <a:prstGeom prst="rect">
                <a:avLst/>
              </a:prstGeom>
              <a:blipFill>
                <a:blip r:embed="rId2"/>
                <a:stretch>
                  <a:fillRect l="-2643" r="-2203" b="-370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="" xmlns:a16="http://schemas.microsoft.com/office/drawing/2014/main" id="{CB8E07CE-726A-1747-8D7E-B3F6A826DB24}"/>
              </a:ext>
            </a:extLst>
          </p:cNvPr>
          <p:cNvSpPr/>
          <p:nvPr/>
        </p:nvSpPr>
        <p:spPr>
          <a:xfrm>
            <a:off x="676519" y="1743103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AF612B12-0C1E-1E4E-9841-2A2BAD4EFB93}"/>
              </a:ext>
            </a:extLst>
          </p:cNvPr>
          <p:cNvSpPr/>
          <p:nvPr/>
        </p:nvSpPr>
        <p:spPr>
          <a:xfrm>
            <a:off x="2229978" y="1740615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A6469B6-45D8-3645-B75C-2A3FA086DA78}"/>
              </a:ext>
            </a:extLst>
          </p:cNvPr>
          <p:cNvSpPr/>
          <p:nvPr/>
        </p:nvSpPr>
        <p:spPr>
          <a:xfrm>
            <a:off x="540086" y="1486959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5B57DAFA-D95D-334F-B266-FF0BEA811E7F}"/>
              </a:ext>
            </a:extLst>
          </p:cNvPr>
          <p:cNvSpPr/>
          <p:nvPr/>
        </p:nvSpPr>
        <p:spPr>
          <a:xfrm>
            <a:off x="3783437" y="175778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57298E8B-E1F7-C145-9309-AD8A92F2178A}"/>
              </a:ext>
            </a:extLst>
          </p:cNvPr>
          <p:cNvSpPr/>
          <p:nvPr/>
        </p:nvSpPr>
        <p:spPr>
          <a:xfrm>
            <a:off x="5336896" y="1755298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CD328C5-29F6-5F46-8D93-2A48B7F400BC}"/>
              </a:ext>
            </a:extLst>
          </p:cNvPr>
          <p:cNvSpPr/>
          <p:nvPr/>
        </p:nvSpPr>
        <p:spPr>
          <a:xfrm>
            <a:off x="3689203" y="150164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767228C-0AF1-1641-8513-A407AE298E03}"/>
              </a:ext>
            </a:extLst>
          </p:cNvPr>
          <p:cNvSpPr/>
          <p:nvPr/>
        </p:nvSpPr>
        <p:spPr>
          <a:xfrm>
            <a:off x="6890355" y="175778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5D0EF02-C263-7D42-B705-C8C21FD827C7}"/>
              </a:ext>
            </a:extLst>
          </p:cNvPr>
          <p:cNvSpPr/>
          <p:nvPr/>
        </p:nvSpPr>
        <p:spPr>
          <a:xfrm>
            <a:off x="8443815" y="1755298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D1DCAE78-D304-EC40-A939-675580C7A4FB}"/>
              </a:ext>
            </a:extLst>
          </p:cNvPr>
          <p:cNvSpPr/>
          <p:nvPr/>
        </p:nvSpPr>
        <p:spPr>
          <a:xfrm>
            <a:off x="6820735" y="150164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702E1BAE-5BB3-C44A-B324-8348324E16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E1456963-B524-6445-8735-7C062DDB2C30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E2E2A7AE-3A2E-1249-952E-637AACF9F6B3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AF59D72A-A493-7545-9557-7F0F0D215FB6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9B6976E0-43ED-1645-972A-FB50E3CB6FB7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F0CAC0C7-B37D-2B45-89BB-4271378B8EBC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9AB9F057-EA74-994E-8006-B8478E12AC26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64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3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8E6185D-0DED-044C-A19E-38E7A7B80FC9}"/>
              </a:ext>
            </a:extLst>
          </p:cNvPr>
          <p:cNvSpPr txBox="1"/>
          <p:nvPr/>
        </p:nvSpPr>
        <p:spPr>
          <a:xfrm>
            <a:off x="7122066" y="1561431"/>
            <a:ext cx="36205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____ 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  <a:endParaRPr lang="en-HK" altLang="zh-Hant" sz="2800" dirty="0"/>
          </a:p>
          <a:p>
            <a:r>
              <a:rPr lang="zh-Hant" altLang="en-US" sz="2800" dirty="0"/>
              <a:t>（</a:t>
            </a:r>
            <a:r>
              <a:rPr lang="en-US" altLang="zh-Hant" sz="2800" dirty="0"/>
              <a:t>1</a:t>
            </a:r>
            <a:r>
              <a:rPr lang="zh-Hant" altLang="en-US" sz="2800" dirty="0"/>
              <a:t>盒？</a:t>
            </a:r>
            <a:r>
              <a:rPr lang="en-US" altLang="zh-Hant" sz="2800" dirty="0"/>
              <a:t>2</a:t>
            </a:r>
            <a:r>
              <a:rPr lang="zh-Hant" altLang="en-US" sz="2800" dirty="0"/>
              <a:t>盒？）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40BB0AC-A282-2E43-87DA-74C38AA56ADB}"/>
              </a:ext>
            </a:extLst>
          </p:cNvPr>
          <p:cNvSpPr/>
          <p:nvPr/>
        </p:nvSpPr>
        <p:spPr>
          <a:xfrm>
            <a:off x="809063" y="140588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0F73F00F-6A1A-C649-8285-C9A1E6BCF879}"/>
              </a:ext>
            </a:extLst>
          </p:cNvPr>
          <p:cNvSpPr/>
          <p:nvPr/>
        </p:nvSpPr>
        <p:spPr>
          <a:xfrm>
            <a:off x="949997" y="1639851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8BD96330-B5F1-3942-9796-01AA2BFE70FB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CF0C5E0D-4C28-2B49-BCED-17BA03228A54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D7A47BC9-F3E6-8648-B9E5-492DF4A51EAB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5" name="Oval 24">
                <a:extLst>
                  <a:ext uri="{FF2B5EF4-FFF2-40B4-BE49-F238E27FC236}">
                    <a16:creationId xmlns="" xmlns:a16="http://schemas.microsoft.com/office/drawing/2014/main" id="{FAECB4DC-97EC-EB44-950F-D8592642012E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="" xmlns:a16="http://schemas.microsoft.com/office/drawing/2014/main" id="{D1FD593D-3322-AF41-97A9-3D82B1AEEB19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="" xmlns:a16="http://schemas.microsoft.com/office/drawing/2014/main" id="{037105B3-F819-3E40-A85F-8F1084814545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5CC5A765-9DE8-ED44-A2B5-064C3C339D7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59654728-5164-5344-A7F9-637BB1F6B98C}"/>
                  </a:ext>
                </a:extLst>
              </p:cNvPr>
              <p:cNvSpPr/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9654728-5164-5344-A7F9-637BB1F6B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CA9BD162-1B8F-3141-9CD5-E98AF631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00618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和前一題</a:t>
            </a:r>
            <a:r>
              <a:rPr lang="zh-Hant" altLang="en-US" sz="3200" dirty="0" smtClean="0"/>
              <a:t>相</a:t>
            </a:r>
            <a:r>
              <a:rPr lang="zh-HK" altLang="en-US" sz="3200" dirty="0" smtClean="0"/>
              <a:t>似</a:t>
            </a:r>
            <a:r>
              <a:rPr lang="zh-Hant" altLang="en-US" sz="3200" dirty="0" smtClean="0"/>
              <a:t>，</a:t>
            </a:r>
            <a:r>
              <a:rPr lang="zh-Hant" altLang="en-US" sz="3200" dirty="0"/>
              <a:t>可以以下算式表達：</a:t>
            </a:r>
            <a:endParaRPr lang="en-US" sz="3200" dirty="0"/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39289643-3CA5-2043-A011-FE076F15764A}"/>
              </a:ext>
            </a:extLst>
          </p:cNvPr>
          <p:cNvSpPr/>
          <p:nvPr/>
        </p:nvSpPr>
        <p:spPr>
          <a:xfrm>
            <a:off x="3980590" y="162226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="" xmlns:a16="http://schemas.microsoft.com/office/drawing/2014/main" id="{5BEF356C-0547-D442-B034-5510DA6A482E}"/>
              </a:ext>
            </a:extLst>
          </p:cNvPr>
          <p:cNvSpPr/>
          <p:nvPr/>
        </p:nvSpPr>
        <p:spPr>
          <a:xfrm>
            <a:off x="2465294" y="162226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871AEDA5-0123-CB4C-95F5-3F7A6CB6EBC4}"/>
              </a:ext>
            </a:extLst>
          </p:cNvPr>
          <p:cNvSpPr/>
          <p:nvPr/>
        </p:nvSpPr>
        <p:spPr>
          <a:xfrm>
            <a:off x="3921540" y="140588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8" grpId="0" animBg="1"/>
      <p:bldP spid="30" grpId="0" build="p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3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7B02BA10-EB24-5648-A420-649A34B824B7}"/>
              </a:ext>
            </a:extLst>
          </p:cNvPr>
          <p:cNvSpPr/>
          <p:nvPr/>
        </p:nvSpPr>
        <p:spPr>
          <a:xfrm>
            <a:off x="5097580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767BB8E5-137E-3F40-8CEB-ABBD6479DC85}"/>
                  </a:ext>
                </a:extLst>
              </p:cNvPr>
              <p:cNvSpPr txBox="1"/>
              <p:nvPr/>
            </p:nvSpPr>
            <p:spPr>
              <a:xfrm>
                <a:off x="731445" y="5019229"/>
                <a:ext cx="3620531" cy="1526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Hant" altLang="en-US" sz="2800" dirty="0"/>
                  <a:t>即</a:t>
                </a:r>
                <a:r>
                  <a:rPr lang="en-US" altLang="zh-Hant" sz="2800" dirty="0"/>
                  <a:t> </a:t>
                </a:r>
                <a14:m>
                  <m:oMath xmlns:m="http://schemas.openxmlformats.org/officeDocument/2006/math">
                    <m:r>
                      <a:rPr lang="en-US" altLang="zh-Hant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5400" dirty="0">
                    <a:solidFill>
                      <a:srgbClr val="FF0000"/>
                    </a:solidFill>
                  </a:rPr>
                  <a:t>盒</a:t>
                </a:r>
                <a:r>
                  <a:rPr lang="zh-Hant" altLang="en-US" sz="2800" dirty="0"/>
                  <a:t>薄餅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BB8E5-137E-3F40-8CEB-ABBD6479D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45" y="5019229"/>
                <a:ext cx="3620531" cy="1526508"/>
              </a:xfrm>
              <a:prstGeom prst="rect">
                <a:avLst/>
              </a:prstGeom>
              <a:blipFill>
                <a:blip r:embed="rId2"/>
                <a:stretch>
                  <a:fillRect l="-3497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E083DA5C-EBFC-A343-BC9B-70AA45F4B1C0}"/>
              </a:ext>
            </a:extLst>
          </p:cNvPr>
          <p:cNvGrpSpPr/>
          <p:nvPr/>
        </p:nvGrpSpPr>
        <p:grpSpPr>
          <a:xfrm>
            <a:off x="3538100" y="2213894"/>
            <a:ext cx="3044377" cy="1735008"/>
            <a:chOff x="1428769" y="3296381"/>
            <a:chExt cx="3044377" cy="1735008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7AE6AB04-C7DB-C147-83F1-56147C23012D}"/>
                </a:ext>
              </a:extLst>
            </p:cNvPr>
            <p:cNvSpPr/>
            <p:nvPr/>
          </p:nvSpPr>
          <p:spPr>
            <a:xfrm>
              <a:off x="1428769" y="3296381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CBAD4CA3-AF1E-AA41-A0BF-90DB81D9CF97}"/>
                </a:ext>
              </a:extLst>
            </p:cNvPr>
            <p:cNvSpPr/>
            <p:nvPr/>
          </p:nvSpPr>
          <p:spPr>
            <a:xfrm>
              <a:off x="1565202" y="3515155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5117FC9B-08BF-4540-9F86-9912D89AF80C}"/>
                  </a:ext>
                </a:extLst>
              </p:cNvPr>
              <p:cNvSpPr/>
              <p:nvPr/>
            </p:nvSpPr>
            <p:spPr>
              <a:xfrm>
                <a:off x="7265299" y="2231479"/>
                <a:ext cx="1703095" cy="4009303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zh-TW" altLang="en-US" sz="4000" dirty="0" smtClean="0"/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÷2</m:t>
                    </m:r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3×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117FC9B-08BF-4540-9F86-9912D89AF8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299" y="2231479"/>
                <a:ext cx="1703095" cy="4009303"/>
              </a:xfrm>
              <a:prstGeom prst="rect">
                <a:avLst/>
              </a:prstGeom>
              <a:blipFill rotWithShape="1">
                <a:blip r:embed="rId3"/>
                <a:stretch>
                  <a:fillRect l="-12903" b="-197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AB71998A-F91A-B541-951E-382A2BDD461A}"/>
              </a:ext>
            </a:extLst>
          </p:cNvPr>
          <p:cNvSpPr txBox="1"/>
          <p:nvPr/>
        </p:nvSpPr>
        <p:spPr>
          <a:xfrm>
            <a:off x="7265299" y="140107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7DE309BE-330F-FF43-928B-EADDA7A742AD}"/>
              </a:ext>
            </a:extLst>
          </p:cNvPr>
          <p:cNvSpPr txBox="1"/>
          <p:nvPr/>
        </p:nvSpPr>
        <p:spPr>
          <a:xfrm>
            <a:off x="2595836" y="139778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A9BB5CB3-C1A3-C543-BAB1-D23826A29548}"/>
              </a:ext>
            </a:extLst>
          </p:cNvPr>
          <p:cNvCxnSpPr/>
          <p:nvPr/>
        </p:nvCxnSpPr>
        <p:spPr>
          <a:xfrm>
            <a:off x="6981092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65714E26-24A8-3C48-8ADC-BC75F5A65F35}"/>
              </a:ext>
            </a:extLst>
          </p:cNvPr>
          <p:cNvSpPr/>
          <p:nvPr/>
        </p:nvSpPr>
        <p:spPr>
          <a:xfrm>
            <a:off x="228771" y="2214775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3B5F8477-A74B-AD42-8AC4-57D5FBBBE100}"/>
              </a:ext>
            </a:extLst>
          </p:cNvPr>
          <p:cNvSpPr/>
          <p:nvPr/>
        </p:nvSpPr>
        <p:spPr>
          <a:xfrm>
            <a:off x="369705" y="2448744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="" xmlns:a16="http://schemas.microsoft.com/office/drawing/2014/main" id="{28B0D323-558F-A04E-979B-74B878E782B7}"/>
              </a:ext>
            </a:extLst>
          </p:cNvPr>
          <p:cNvSpPr/>
          <p:nvPr/>
        </p:nvSpPr>
        <p:spPr>
          <a:xfrm>
            <a:off x="1885002" y="2431159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4CCD7BD2-DB82-334B-AAEB-DF6FABE158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509322" y="2852214"/>
            <a:ext cx="445960" cy="27251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id="{F6ECA59B-4A3A-7844-AE7B-7C947ABA5CF0}"/>
                  </a:ext>
                </a:extLst>
              </p:cNvPr>
              <p:cNvSpPr txBox="1"/>
              <p:nvPr/>
            </p:nvSpPr>
            <p:spPr>
              <a:xfrm>
                <a:off x="1288924" y="4377347"/>
                <a:ext cx="12527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Hant" altLang="en-US" sz="4000" dirty="0"/>
                  <a:t>盒</a:t>
                </a:r>
                <a:endParaRPr lang="en-US" sz="4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6ECA59B-4A3A-7844-AE7B-7C947ABA5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924" y="4377347"/>
                <a:ext cx="1252786" cy="707886"/>
              </a:xfrm>
              <a:prstGeom prst="rect">
                <a:avLst/>
              </a:prstGeom>
              <a:blipFill>
                <a:blip r:embed="rId6"/>
                <a:stretch>
                  <a:fillRect l="-5000" t="-14286" b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>
            <a:extLst>
              <a:ext uri="{FF2B5EF4-FFF2-40B4-BE49-F238E27FC236}">
                <a16:creationId xmlns="" xmlns:a16="http://schemas.microsoft.com/office/drawing/2014/main" id="{412B8253-A619-9947-A467-02D79EDAC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4032068" y="3476397"/>
            <a:ext cx="445960" cy="14338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150B2FFF-C6F3-014D-9DDA-A5D6C6CA4085}"/>
                  </a:ext>
                </a:extLst>
              </p:cNvPr>
              <p:cNvSpPr txBox="1"/>
              <p:nvPr/>
            </p:nvSpPr>
            <p:spPr>
              <a:xfrm>
                <a:off x="3850418" y="4250517"/>
                <a:ext cx="1059037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4000" dirty="0"/>
                  <a:t>盒</a:t>
                </a:r>
                <a:endParaRPr lang="en-US" sz="4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50B2FFF-C6F3-014D-9DDA-A5D6C6CA4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418" y="4250517"/>
                <a:ext cx="1059037" cy="961545"/>
              </a:xfrm>
              <a:prstGeom prst="rect">
                <a:avLst/>
              </a:prstGeom>
              <a:blipFill>
                <a:blip r:embed="rId7"/>
                <a:stretch>
                  <a:fillRect l="-2353" r="-4706"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40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43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6163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5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3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762ADD84-AF1A-B142-8B0C-69FCFBF015E1}"/>
              </a:ext>
            </a:extLst>
          </p:cNvPr>
          <p:cNvGrpSpPr/>
          <p:nvPr/>
        </p:nvGrpSpPr>
        <p:grpSpPr>
          <a:xfrm>
            <a:off x="1509594" y="2753580"/>
            <a:ext cx="3044377" cy="1735008"/>
            <a:chOff x="1428769" y="1270000"/>
            <a:chExt cx="3044377" cy="1735008"/>
          </a:xfrm>
        </p:grpSpPr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D0156EF8-298A-884B-BF93-AB7918C41E3B}"/>
                </a:ext>
              </a:extLst>
            </p:cNvPr>
            <p:cNvSpPr/>
            <p:nvPr/>
          </p:nvSpPr>
          <p:spPr>
            <a:xfrm>
              <a:off x="1565202" y="1526144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FBBAB2C6-50F9-414C-9D45-BCA63D9CAD2B}"/>
                </a:ext>
              </a:extLst>
            </p:cNvPr>
            <p:cNvSpPr/>
            <p:nvPr/>
          </p:nvSpPr>
          <p:spPr>
            <a:xfrm>
              <a:off x="2999094" y="1523656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19B81553-CF63-A04C-B907-A19044EA3155}"/>
                </a:ext>
              </a:extLst>
            </p:cNvPr>
            <p:cNvSpPr/>
            <p:nvPr/>
          </p:nvSpPr>
          <p:spPr>
            <a:xfrm>
              <a:off x="1428769" y="1270000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D861C6C3-A846-514E-86C0-EB0279377453}"/>
              </a:ext>
            </a:extLst>
          </p:cNvPr>
          <p:cNvGrpSpPr/>
          <p:nvPr/>
        </p:nvGrpSpPr>
        <p:grpSpPr>
          <a:xfrm>
            <a:off x="4811522" y="2753580"/>
            <a:ext cx="3044377" cy="1735008"/>
            <a:chOff x="1428769" y="1270000"/>
            <a:chExt cx="3044377" cy="1735008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FDC57368-022E-7046-B02B-56491D9B5A17}"/>
                </a:ext>
              </a:extLst>
            </p:cNvPr>
            <p:cNvSpPr/>
            <p:nvPr/>
          </p:nvSpPr>
          <p:spPr>
            <a:xfrm>
              <a:off x="1565202" y="1526144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323B461-F548-7145-A738-719C2A6CB295}"/>
                </a:ext>
              </a:extLst>
            </p:cNvPr>
            <p:cNvSpPr/>
            <p:nvPr/>
          </p:nvSpPr>
          <p:spPr>
            <a:xfrm>
              <a:off x="1428769" y="1270000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5247FB9F-1486-DD46-9264-1426EF834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038921" y="3953315"/>
            <a:ext cx="445960" cy="16659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59C08BAE-ED36-2740-B9BD-E742A5ECAB61}"/>
                  </a:ext>
                </a:extLst>
              </p:cNvPr>
              <p:cNvSpPr txBox="1"/>
              <p:nvPr/>
            </p:nvSpPr>
            <p:spPr>
              <a:xfrm>
                <a:off x="1756323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4000" dirty="0"/>
                  <a:t>盒</a:t>
                </a:r>
                <a:endParaRPr lang="en-US" sz="4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C08BAE-ED36-2740-B9BD-E742A5ECA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323" y="5041112"/>
                <a:ext cx="1252786" cy="961545"/>
              </a:xfrm>
              <a:prstGeom prst="rect">
                <a:avLst/>
              </a:prstGeom>
              <a:blipFill>
                <a:blip r:embed="rId3"/>
                <a:stretch>
                  <a:fillRect l="-200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="" xmlns:a16="http://schemas.microsoft.com/office/drawing/2014/main" id="{0FC5E7E8-0946-F745-9183-49353964C3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05708"/>
                <a:ext cx="8596668" cy="1055077"/>
              </a:xfrm>
            </p:spPr>
            <p:txBody>
              <a:bodyPr>
                <a:normAutofit/>
              </a:bodyPr>
              <a:lstStyle/>
              <a:p>
                <a:r>
                  <a:rPr lang="zh-Hant" altLang="en-US" sz="3600" dirty="0"/>
                  <a:t>能否看出為甚麼是</a:t>
                </a:r>
                <a:r>
                  <a:rPr lang="en-US" altLang="zh-Hant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3200" dirty="0">
                    <a:solidFill>
                      <a:srgbClr val="FF0000"/>
                    </a:solidFill>
                  </a:rPr>
                  <a:t>盒</a:t>
                </a:r>
                <a:r>
                  <a:rPr lang="en-US" altLang="zh-Hant" sz="32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Hant" sz="3600" dirty="0"/>
                  <a:t>?</a:t>
                </a:r>
                <a:endParaRPr lang="en-US" sz="3600" dirty="0"/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0FC5E7E8-0946-F745-9183-49353964C3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05708"/>
                <a:ext cx="8596668" cy="1055077"/>
              </a:xfrm>
              <a:blipFill>
                <a:blip r:embed="rId4"/>
                <a:stretch>
                  <a:fillRect l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F6626536-D1BF-8F4D-9897-B2ADC712D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551198" y="3953315"/>
            <a:ext cx="445960" cy="16659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id="{7E968BE5-998A-104A-B8EC-FCE0B3404907}"/>
                  </a:ext>
                </a:extLst>
              </p:cNvPr>
              <p:cNvSpPr txBox="1"/>
              <p:nvPr/>
            </p:nvSpPr>
            <p:spPr>
              <a:xfrm>
                <a:off x="3268600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4000" dirty="0"/>
                  <a:t>盒</a:t>
                </a:r>
                <a:endParaRPr lang="en-US" sz="4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E968BE5-998A-104A-B8EC-FCE0B3404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8600" y="5041112"/>
                <a:ext cx="1252786" cy="961545"/>
              </a:xfrm>
              <a:prstGeom prst="rect">
                <a:avLst/>
              </a:prstGeom>
              <a:blipFill>
                <a:blip r:embed="rId5"/>
                <a:stretch>
                  <a:fillRect l="-200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772F0CB0-0D26-294C-B475-0DD676777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79999" y="3953315"/>
            <a:ext cx="445960" cy="16659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="" xmlns:a16="http://schemas.microsoft.com/office/drawing/2014/main" id="{19F4873B-12BF-DE4D-B4C6-E1F160B7919C}"/>
                  </a:ext>
                </a:extLst>
              </p:cNvPr>
              <p:cNvSpPr txBox="1"/>
              <p:nvPr/>
            </p:nvSpPr>
            <p:spPr>
              <a:xfrm>
                <a:off x="5097401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4000" dirty="0"/>
                  <a:t>盒</a:t>
                </a:r>
                <a:endParaRPr lang="en-US" sz="4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9F4873B-12BF-DE4D-B4C6-E1F160B79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401" y="5041112"/>
                <a:ext cx="1252786" cy="961545"/>
              </a:xfrm>
              <a:prstGeom prst="rect">
                <a:avLst/>
              </a:prstGeom>
              <a:blipFill>
                <a:blip r:embed="rId5"/>
                <a:stretch>
                  <a:fillRect l="-200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="" xmlns:a16="http://schemas.microsoft.com/office/drawing/2014/main" id="{3EA87DA3-CCBA-3B4C-98D0-57C98B112C46}"/>
                  </a:ext>
                </a:extLst>
              </p:cNvPr>
              <p:cNvSpPr/>
              <p:nvPr/>
            </p:nvSpPr>
            <p:spPr>
              <a:xfrm>
                <a:off x="6989427" y="4563327"/>
                <a:ext cx="1991764" cy="13980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Hant" altLang="en-US" sz="5400" dirty="0">
                    <a:solidFill>
                      <a:srgbClr val="FF0000"/>
                    </a:solidFill>
                  </a:rPr>
                  <a:t>盒</a:t>
                </a:r>
                <a:endParaRPr lang="en-US" sz="60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EA87DA3-CCBA-3B4C-98D0-57C98B112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27" y="4563327"/>
                <a:ext cx="1991764" cy="1398011"/>
              </a:xfrm>
              <a:prstGeom prst="rect">
                <a:avLst/>
              </a:prstGeom>
              <a:blipFill>
                <a:blip r:embed="rId6"/>
                <a:stretch>
                  <a:fillRect l="-3165" r="-15190" b="-9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53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56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55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60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63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68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2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Hant" altLang="en-US" sz="3200" dirty="0"/>
              <a:t>盒</a:t>
            </a:r>
            <a:endParaRPr lang="en-HK" altLang="zh-Hant" sz="3200" dirty="0"/>
          </a:p>
          <a:p>
            <a:r>
              <a:rPr lang="en-US" altLang="zh-Hant" sz="3200" dirty="0"/>
              <a:t>3</a:t>
            </a:r>
            <a:r>
              <a:rPr lang="zh-Hant" altLang="en-US" sz="3200" dirty="0"/>
              <a:t>個</a:t>
            </a:r>
            <a:r>
              <a:rPr lang="zh-Hant" altLang="en-US" sz="3200" dirty="0" smtClean="0"/>
              <a:t>薄餅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Hant" altLang="en-US" sz="3200" dirty="0"/>
              <a:t>盒？可用以下算式求得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FA69C38A-1D7A-F74D-8C63-986FF6695CF6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736716" cy="1993816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÷2=3×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69C38A-1D7A-F74D-8C63-986FF6695C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736716" cy="1993816"/>
              </a:xfrm>
              <a:prstGeom prst="rect">
                <a:avLst/>
              </a:prstGeom>
              <a:blipFill>
                <a:blip r:embed="rId2"/>
                <a:stretch>
                  <a:fillRect l="-563" r="-188" b="-10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3A99FCBD-BF9B-5049-BEFB-C9B07A5C6B30}"/>
              </a:ext>
            </a:extLst>
          </p:cNvPr>
          <p:cNvGrpSpPr/>
          <p:nvPr/>
        </p:nvGrpSpPr>
        <p:grpSpPr>
          <a:xfrm>
            <a:off x="1509594" y="1329226"/>
            <a:ext cx="3044377" cy="1735008"/>
            <a:chOff x="1428769" y="1270000"/>
            <a:chExt cx="3044377" cy="1735008"/>
          </a:xfrm>
        </p:grpSpPr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FE46C647-8DFF-DA44-8AB6-6BB8D8525F4A}"/>
                </a:ext>
              </a:extLst>
            </p:cNvPr>
            <p:cNvSpPr/>
            <p:nvPr/>
          </p:nvSpPr>
          <p:spPr>
            <a:xfrm>
              <a:off x="1565202" y="1526144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="" xmlns:a16="http://schemas.microsoft.com/office/drawing/2014/main" id="{4A60F8DA-F2AD-3E4A-98E4-1E5B7B5C73A8}"/>
                </a:ext>
              </a:extLst>
            </p:cNvPr>
            <p:cNvSpPr/>
            <p:nvPr/>
          </p:nvSpPr>
          <p:spPr>
            <a:xfrm>
              <a:off x="2999094" y="1523656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274AB6E5-6EF5-8543-8C14-97FE318B9F43}"/>
                </a:ext>
              </a:extLst>
            </p:cNvPr>
            <p:cNvSpPr/>
            <p:nvPr/>
          </p:nvSpPr>
          <p:spPr>
            <a:xfrm>
              <a:off x="1428769" y="1270000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692CFA21-94A4-1B4A-9C46-99A35B6A64E0}"/>
              </a:ext>
            </a:extLst>
          </p:cNvPr>
          <p:cNvGrpSpPr/>
          <p:nvPr/>
        </p:nvGrpSpPr>
        <p:grpSpPr>
          <a:xfrm>
            <a:off x="4811522" y="1329226"/>
            <a:ext cx="3044377" cy="1735008"/>
            <a:chOff x="1428769" y="1270000"/>
            <a:chExt cx="3044377" cy="1735008"/>
          </a:xfrm>
        </p:grpSpPr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6834D21D-477F-924E-B933-551F56B2BE40}"/>
                </a:ext>
              </a:extLst>
            </p:cNvPr>
            <p:cNvSpPr/>
            <p:nvPr/>
          </p:nvSpPr>
          <p:spPr>
            <a:xfrm>
              <a:off x="1565202" y="1526144"/>
              <a:ext cx="1297460" cy="1297460"/>
            </a:xfrm>
            <a:prstGeom prst="ellipse">
              <a:avLst/>
            </a:prstGeom>
            <a:solidFill>
              <a:srgbClr val="DE746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A5E1C961-FDB6-1D46-A2DC-E47F7002C29E}"/>
                </a:ext>
              </a:extLst>
            </p:cNvPr>
            <p:cNvSpPr/>
            <p:nvPr/>
          </p:nvSpPr>
          <p:spPr>
            <a:xfrm>
              <a:off x="1428769" y="1270000"/>
              <a:ext cx="3044377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30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33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2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37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40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17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2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盒，</a:t>
            </a:r>
            <a:r>
              <a:rPr lang="en-US" altLang="zh-Hant" dirty="0"/>
              <a:t>1</a:t>
            </a:r>
            <a:r>
              <a:rPr lang="zh-Hant" altLang="en-US" dirty="0"/>
              <a:t>個</a:t>
            </a:r>
            <a:r>
              <a:rPr lang="zh-Hant" altLang="en-US" dirty="0" smtClean="0"/>
              <a:t>薄餅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盒？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8E6185D-0DED-044C-A19E-38E7A7B80FC9}"/>
              </a:ext>
            </a:extLst>
          </p:cNvPr>
          <p:cNvSpPr txBox="1"/>
          <p:nvPr/>
        </p:nvSpPr>
        <p:spPr>
          <a:xfrm>
            <a:off x="4308527" y="1561431"/>
            <a:ext cx="36205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____ </a:t>
            </a:r>
            <a:r>
              <a:rPr lang="zh-Hant" altLang="en-US" sz="5400" dirty="0">
                <a:solidFill>
                  <a:srgbClr val="FF0000"/>
                </a:solidFill>
              </a:rPr>
              <a:t>盒</a:t>
            </a:r>
            <a:r>
              <a:rPr lang="zh-Hant" altLang="en-US" sz="2800" dirty="0"/>
              <a:t>薄餅</a:t>
            </a:r>
          </a:p>
          <a:p>
            <a:r>
              <a:rPr lang="zh-Hant" altLang="en-US" sz="2800" dirty="0"/>
              <a:t>（夠</a:t>
            </a:r>
            <a:r>
              <a:rPr lang="en-US" altLang="zh-Hant" sz="2800" dirty="0"/>
              <a:t>1</a:t>
            </a:r>
            <a:r>
              <a:rPr lang="zh-Hant" altLang="en-US" sz="2800" dirty="0"/>
              <a:t>盒嗎？）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="" xmlns:a16="http://schemas.microsoft.com/office/drawing/2014/main" id="{59654728-5164-5344-A7F9-637BB1F6B98C}"/>
                  </a:ext>
                </a:extLst>
              </p:cNvPr>
              <p:cNvSpPr/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9654728-5164-5344-A7F9-637BB1F6B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ontent Placeholder 2">
            <a:extLst>
              <a:ext uri="{FF2B5EF4-FFF2-40B4-BE49-F238E27FC236}">
                <a16:creationId xmlns="" xmlns:a16="http://schemas.microsoft.com/office/drawing/2014/main" id="{CA9BD162-1B8F-3141-9CD5-E98AF631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00618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和前一題</a:t>
            </a:r>
            <a:r>
              <a:rPr lang="zh-Hant" altLang="en-US" sz="3200" dirty="0" smtClean="0"/>
              <a:t>相</a:t>
            </a:r>
            <a:r>
              <a:rPr lang="zh-HK" altLang="en-US" sz="3200" dirty="0" smtClean="0"/>
              <a:t>似</a:t>
            </a:r>
            <a:r>
              <a:rPr lang="zh-Hant" altLang="en-US" sz="3200" dirty="0" smtClean="0"/>
              <a:t>，</a:t>
            </a:r>
            <a:r>
              <a:rPr lang="zh-Hant" altLang="en-US" sz="3200" dirty="0"/>
              <a:t>可以以下算式表達：</a:t>
            </a:r>
            <a:endParaRPr lang="en-US" sz="3200" dirty="0"/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39289643-3CA5-2043-A011-FE076F15764A}"/>
              </a:ext>
            </a:extLst>
          </p:cNvPr>
          <p:cNvSpPr/>
          <p:nvPr/>
        </p:nvSpPr>
        <p:spPr>
          <a:xfrm>
            <a:off x="903282" y="1622266"/>
            <a:ext cx="1297460" cy="1297460"/>
          </a:xfrm>
          <a:prstGeom prst="ellipse">
            <a:avLst/>
          </a:prstGeom>
          <a:solidFill>
            <a:srgbClr val="DE746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871AEDA5-0123-CB4C-95F5-3F7A6CB6EBC4}"/>
              </a:ext>
            </a:extLst>
          </p:cNvPr>
          <p:cNvSpPr/>
          <p:nvPr/>
        </p:nvSpPr>
        <p:spPr>
          <a:xfrm>
            <a:off x="844232" y="1405882"/>
            <a:ext cx="3044377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2506" y="4609069"/>
            <a:ext cx="2684118" cy="2146419"/>
            <a:chOff x="9274002" y="172996"/>
            <a:chExt cx="2773836" cy="2218164"/>
          </a:xfrm>
        </p:grpSpPr>
        <p:sp>
          <p:nvSpPr>
            <p:cNvPr id="18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21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29">
                  <a:extLst>
                    <a:ext uri="{FF2B5EF4-FFF2-40B4-BE49-F238E27FC236}">
                      <a16:creationId xmlns="" xmlns:a16="http://schemas.microsoft.com/office/drawing/2014/main" id="{0CABF1FF-DE96-2E4D-9757-D340408D47C0}"/>
                    </a:ext>
                  </a:extLst>
                </p:cNvPr>
                <p:cNvSpPr txBox="1"/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zh-Hant" altLang="en-US" sz="2000" dirty="0" smtClean="0"/>
                    <a:t>盒</a:t>
                  </a:r>
                  <a:r>
                    <a:rPr lang="zh-Hant" altLang="en-US" sz="2000" dirty="0"/>
                    <a:t>薄餅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20" name="TextBox 29">
                  <a:extLst>
                    <a:ext uri="{FF2B5EF4-FFF2-40B4-BE49-F238E27FC236}">
                      <a16:creationId xmlns:a16="http://schemas.microsoft.com/office/drawing/2014/main" xmlns="" id="{0CABF1FF-DE96-2E4D-9757-D340408D47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5438" y="1806268"/>
                  <a:ext cx="1470963" cy="5445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26">
            <a:extLst>
              <a:ext uri="{FF2B5EF4-FFF2-40B4-BE49-F238E27FC236}">
                <a16:creationId xmlns="" xmlns:a16="http://schemas.microsoft.com/office/drawing/2014/main" id="{486E5C87-D20B-7A48-B69D-2D03029544CE}"/>
              </a:ext>
            </a:extLst>
          </p:cNvPr>
          <p:cNvGrpSpPr/>
          <p:nvPr/>
        </p:nvGrpSpPr>
        <p:grpSpPr>
          <a:xfrm>
            <a:off x="9456153" y="2462650"/>
            <a:ext cx="2684118" cy="2146419"/>
            <a:chOff x="9274002" y="172996"/>
            <a:chExt cx="2773836" cy="2218164"/>
          </a:xfrm>
        </p:grpSpPr>
        <p:sp>
          <p:nvSpPr>
            <p:cNvPr id="32" name="Rectangle 27">
              <a:extLst>
                <a:ext uri="{FF2B5EF4-FFF2-40B4-BE49-F238E27FC236}">
                  <a16:creationId xmlns="" xmlns:a16="http://schemas.microsoft.com/office/drawing/2014/main" id="{90338148-CF7A-8847-A24A-40EE59F74852}"/>
                </a:ext>
              </a:extLst>
            </p:cNvPr>
            <p:cNvSpPr/>
            <p:nvPr/>
          </p:nvSpPr>
          <p:spPr>
            <a:xfrm>
              <a:off x="9274002" y="172996"/>
              <a:ext cx="2773836" cy="2218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28">
              <a:extLst>
                <a:ext uri="{FF2B5EF4-FFF2-40B4-BE49-F238E27FC236}">
                  <a16:creationId xmlns="" xmlns:a16="http://schemas.microsoft.com/office/drawing/2014/main" id="{FF3CDE8A-BAD8-EE47-9526-E7CC27A589D7}"/>
                </a:ext>
              </a:extLst>
            </p:cNvPr>
            <p:cNvGrpSpPr/>
            <p:nvPr/>
          </p:nvGrpSpPr>
          <p:grpSpPr>
            <a:xfrm>
              <a:off x="9467879" y="402496"/>
              <a:ext cx="2332823" cy="1329489"/>
              <a:chOff x="1428769" y="1270000"/>
              <a:chExt cx="3044377" cy="1735008"/>
            </a:xfrm>
          </p:grpSpPr>
          <p:sp>
            <p:nvSpPr>
              <p:cNvPr id="36" name="Oval 30">
                <a:extLst>
                  <a:ext uri="{FF2B5EF4-FFF2-40B4-BE49-F238E27FC236}">
                    <a16:creationId xmlns="" xmlns:a16="http://schemas.microsoft.com/office/drawing/2014/main" id="{AE99F08D-AFDD-9040-8FDC-9F90018CAA5F}"/>
                  </a:ext>
                </a:extLst>
              </p:cNvPr>
              <p:cNvSpPr/>
              <p:nvPr/>
            </p:nvSpPr>
            <p:spPr>
              <a:xfrm>
                <a:off x="1565202" y="1526144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1">
                <a:extLst>
                  <a:ext uri="{FF2B5EF4-FFF2-40B4-BE49-F238E27FC236}">
                    <a16:creationId xmlns="" xmlns:a16="http://schemas.microsoft.com/office/drawing/2014/main" id="{FD09D3FB-3FB0-4E4F-B1AF-146EBBF84093}"/>
                  </a:ext>
                </a:extLst>
              </p:cNvPr>
              <p:cNvSpPr/>
              <p:nvPr/>
            </p:nvSpPr>
            <p:spPr>
              <a:xfrm>
                <a:off x="2999094" y="1523656"/>
                <a:ext cx="1297460" cy="1297460"/>
              </a:xfrm>
              <a:prstGeom prst="ellipse">
                <a:avLst/>
              </a:prstGeom>
              <a:solidFill>
                <a:srgbClr val="DE746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2">
                <a:extLst>
                  <a:ext uri="{FF2B5EF4-FFF2-40B4-BE49-F238E27FC236}">
                    <a16:creationId xmlns="" xmlns:a16="http://schemas.microsoft.com/office/drawing/2014/main" id="{7DCCEEE3-752C-F14D-A949-0A8584CF191D}"/>
                  </a:ext>
                </a:extLst>
              </p:cNvPr>
              <p:cNvSpPr/>
              <p:nvPr/>
            </p:nvSpPr>
            <p:spPr>
              <a:xfrm>
                <a:off x="1428769" y="1270000"/>
                <a:ext cx="3044377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TextBox 29">
              <a:extLst>
                <a:ext uri="{FF2B5EF4-FFF2-40B4-BE49-F238E27FC236}">
                  <a16:creationId xmlns="" xmlns:a16="http://schemas.microsoft.com/office/drawing/2014/main" id="{0CABF1FF-DE96-2E4D-9757-D340408D47C0}"/>
                </a:ext>
              </a:extLst>
            </p:cNvPr>
            <p:cNvSpPr txBox="1"/>
            <p:nvPr/>
          </p:nvSpPr>
          <p:spPr>
            <a:xfrm>
              <a:off x="9925438" y="1806268"/>
              <a:ext cx="1470963" cy="413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盒薄餅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894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build="p"/>
      <p:bldP spid="37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842</TotalTime>
  <Words>893</Words>
  <Application>Microsoft Office PowerPoint</Application>
  <PresentationFormat>自訂</PresentationFormat>
  <Paragraphs>157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Facet</vt:lpstr>
      <vt:lpstr>分數除法 (2)</vt:lpstr>
      <vt:lpstr>每2個薄餅裝成1盒</vt:lpstr>
      <vt:lpstr>2個薄餅是1盒，6個薄餅是多少盒？</vt:lpstr>
      <vt:lpstr>結論</vt:lpstr>
      <vt:lpstr>2個薄餅是1盒，3個薄餅是多少盒？</vt:lpstr>
      <vt:lpstr>2個薄餅是1盒，3個薄餅是多少盒？</vt:lpstr>
      <vt:lpstr>2個薄餅是1盒，3個薄餅是多少盒？</vt:lpstr>
      <vt:lpstr>結論</vt:lpstr>
      <vt:lpstr>2個薄餅是1盒，1個薄餅是多少盒？</vt:lpstr>
      <vt:lpstr>2個薄餅是1盒，1個薄餅是多少盒？</vt:lpstr>
      <vt:lpstr>結論</vt:lpstr>
      <vt:lpstr>2個薄餅是1盒， 1/2個薄餅是多少盒？</vt:lpstr>
      <vt:lpstr>2個薄餅是1盒， 1/2個薄餅是多少盒？</vt:lpstr>
      <vt:lpstr>結論</vt:lpstr>
      <vt:lpstr>2個薄餅是1盒， 1 1/2個薄餅是多少盒？</vt:lpstr>
      <vt:lpstr>2個薄餅是1盒， 1 1/2個薄餅是多少盒？</vt:lpstr>
      <vt:lpstr>結論</vt:lpstr>
      <vt:lpstr>小總結</vt:lpstr>
      <vt:lpstr>小總結</vt:lpstr>
      <vt:lpstr>小總結</vt:lpstr>
      <vt:lpstr>小總結</vt:lpstr>
      <vt:lpstr>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分數除法 (1)</dc:title>
  <dc:creator>TEST</dc:creator>
  <cp:lastModifiedBy>FONG, Chong-sun Martin</cp:lastModifiedBy>
  <cp:revision>897</cp:revision>
  <dcterms:created xsi:type="dcterms:W3CDTF">2018-04-05T15:40:42Z</dcterms:created>
  <dcterms:modified xsi:type="dcterms:W3CDTF">2018-08-03T06:42:04Z</dcterms:modified>
</cp:coreProperties>
</file>