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348" r:id="rId3"/>
    <p:sldId id="349" r:id="rId4"/>
    <p:sldId id="350" r:id="rId5"/>
    <p:sldId id="351" r:id="rId6"/>
    <p:sldId id="352" r:id="rId7"/>
    <p:sldId id="354" r:id="rId8"/>
    <p:sldId id="353" r:id="rId9"/>
    <p:sldId id="355" r:id="rId10"/>
    <p:sldId id="35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7B4A"/>
    <a:srgbClr val="DE746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97"/>
    <p:restoredTop sz="93692"/>
  </p:normalViewPr>
  <p:slideViewPr>
    <p:cSldViewPr snapToGrid="0" snapToObjects="1">
      <p:cViewPr>
        <p:scale>
          <a:sx n="92" d="100"/>
          <a:sy n="92" d="100"/>
        </p:scale>
        <p:origin x="-634" y="-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BA377-F6B2-2941-8CDD-F25E23E9C20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D7132-F288-8D47-9794-42EE55940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9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B587-13DB-C142-9598-496F151739F0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9639-94FC-7148-9A8A-A22EEB2FCDF1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2EA2-4EEF-F741-B42C-A87DB595F6DC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36D4E-DAF8-A24B-A6B2-52F17737DBCF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A6083-C1F3-8748-8C3D-E13840D66E53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8383-252F-5942-821C-A57FC3381684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DF06-9A44-1F4F-8CD6-648DCBCD50DF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C53F-DA64-6540-A9CF-923155AC4670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CA26-A4C4-984C-9D93-B5E16317613C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9157-C823-A846-B52E-F8CE9D03025C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8963-8012-2943-AC71-DE74A166C776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94D-9A3D-AC4A-A068-771CB14EB03D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BB2-C502-B742-9F35-2111F14BED5E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DEDA-A7AB-8344-9DB6-6604411F15C3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9F2D-8A92-0842-9E2D-757EE77F91A8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0258-FBED-A341-B4FD-33E588F248DE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0121-09E3-0E44-AEAA-B98CCAFFDC1F}" type="datetime1">
              <a:rPr lang="en-HK" smtClean="0"/>
              <a:t>8/3/2018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D4432-2D12-F249-ABB2-35DCC79C34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Hant" altLang="en-US" dirty="0"/>
              <a:t>分數</a:t>
            </a:r>
            <a:r>
              <a:rPr lang="zh-Hant" altLang="en-US" dirty="0" smtClean="0"/>
              <a:t>除法</a:t>
            </a:r>
            <a:r>
              <a:rPr lang="en-US" altLang="zh-Hant" dirty="0" smtClean="0"/>
              <a:t>(3)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4F498DD-17FB-8145-B07D-DE094C0A74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其他</a:t>
            </a:r>
            <a:r>
              <a:rPr lang="zh-TW" altLang="en-US" dirty="0"/>
              <a:t>方法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9F81D1-CDFB-5742-92BC-EC255F48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78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完</a:t>
            </a:r>
            <a:endParaRPr lang="zh-HK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5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5C7CC-054F-3540-9984-0812E0D6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除法：包含了多少包？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19C44A7-D07F-FB49-BAF2-26AE0212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xmlns="" id="{5D9012DB-8C57-5B40-8574-4ECCAE6C1C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3837709"/>
                <a:ext cx="5737321" cy="1864206"/>
              </a:xfrm>
            </p:spPr>
            <p:txBody>
              <a:bodyPr>
                <a:normAutofit/>
              </a:bodyPr>
              <a:lstStyle/>
              <a:p>
                <a:r>
                  <a:rPr lang="zh-Hant" altLang="en-US" sz="3200" dirty="0"/>
                  <a:t>如果每</a:t>
                </a:r>
                <a:r>
                  <a:rPr lang="en-US" altLang="zh-Hant" sz="3200" dirty="0"/>
                  <a:t>2</a:t>
                </a:r>
                <a:r>
                  <a:rPr lang="zh-Hant" altLang="en-US" sz="3200" dirty="0"/>
                  <a:t>粒朱古力裝成一包，</a:t>
                </a:r>
                <a:r>
                  <a:rPr lang="en-US" altLang="zh-Hant" sz="3200" dirty="0"/>
                  <a:t>6</a:t>
                </a:r>
                <a:r>
                  <a:rPr lang="zh-Hant" altLang="en-US" sz="3200" dirty="0"/>
                  <a:t>粒朱古力可以分成多少包？</a:t>
                </a:r>
                <a:endParaRPr lang="en-HK" altLang="zh-Hant" sz="3200" dirty="0"/>
              </a:p>
              <a:p>
                <a:r>
                  <a:rPr lang="zh-Hant" altLang="en-US" sz="3200" dirty="0"/>
                  <a:t>算式：</a:t>
                </a:r>
                <a14:m>
                  <m:oMath xmlns:m="http://schemas.openxmlformats.org/officeDocument/2006/math">
                    <m:r>
                      <a:rPr lang="en-US" altLang="zh-Hant" sz="32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÷2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endParaRPr lang="en-HK" altLang="zh-Hant" sz="32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5D9012DB-8C57-5B40-8574-4ECCAE6C1C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3837709"/>
                <a:ext cx="5737321" cy="1864206"/>
              </a:xfrm>
              <a:blipFill>
                <a:blip r:embed="rId2"/>
                <a:stretch>
                  <a:fillRect l="-1545" t="-3378" r="-442"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B34772EC-EFCB-594C-B1B4-21909786F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434" y="1672891"/>
            <a:ext cx="504000" cy="504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4FB6192-6D20-5749-9C52-3DAC6E0E8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434" y="2248624"/>
            <a:ext cx="504000" cy="504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E59C4AD-BD7A-F64C-9CEA-771EA18C1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034" y="2248624"/>
            <a:ext cx="504000" cy="50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907C970D-E6AA-5F42-BD21-94934DC91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434" y="2841291"/>
            <a:ext cx="504000" cy="504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94238D7-F5F5-0948-B9F4-07EB49485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034" y="2841291"/>
            <a:ext cx="504000" cy="504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97096D8A-4742-C245-8499-E600E6A38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034" y="1672891"/>
            <a:ext cx="504000" cy="50400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xmlns="" id="{517341C9-E99D-8740-AC1A-A3454BFEC94A}"/>
              </a:ext>
            </a:extLst>
          </p:cNvPr>
          <p:cNvSpPr/>
          <p:nvPr/>
        </p:nvSpPr>
        <p:spPr>
          <a:xfrm>
            <a:off x="3540451" y="1456448"/>
            <a:ext cx="1430868" cy="9177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5EB8C59A-CC1E-6840-B16B-C5EDA45B2517}"/>
              </a:ext>
            </a:extLst>
          </p:cNvPr>
          <p:cNvSpPr/>
          <p:nvPr/>
        </p:nvSpPr>
        <p:spPr>
          <a:xfrm>
            <a:off x="3540451" y="2069084"/>
            <a:ext cx="1430868" cy="9177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E2FC524-8B73-AA46-A28D-420B7F071345}"/>
              </a:ext>
            </a:extLst>
          </p:cNvPr>
          <p:cNvSpPr/>
          <p:nvPr/>
        </p:nvSpPr>
        <p:spPr>
          <a:xfrm>
            <a:off x="3540451" y="2661751"/>
            <a:ext cx="1430868" cy="9177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1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xmlns="" id="{682C3B68-DA09-4348-BF4F-B50BDD6BDE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9024" y="4564605"/>
                <a:ext cx="5587999" cy="18418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Hant" alt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如果每</a:t>
                </a:r>
                <a:r>
                  <a:rPr lang="en-US" altLang="zh-Hant" sz="3200" dirty="0">
                    <a:solidFill>
                      <a:schemeClr val="bg1">
                        <a:lumMod val="75000"/>
                      </a:schemeClr>
                    </a:solidFill>
                  </a:rPr>
                  <a:t>2</a:t>
                </a:r>
                <a:r>
                  <a:rPr lang="zh-Hant" alt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粒朱古力裝成一包，</a:t>
                </a:r>
                <a:r>
                  <a:rPr lang="en-US" altLang="zh-Hant" sz="3200" dirty="0">
                    <a:solidFill>
                      <a:schemeClr val="bg1">
                        <a:lumMod val="75000"/>
                      </a:schemeClr>
                    </a:solidFill>
                  </a:rPr>
                  <a:t>6</a:t>
                </a:r>
                <a:r>
                  <a:rPr lang="zh-Hant" alt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粒朱古力可以分成多少包？</a:t>
                </a:r>
                <a:endParaRPr lang="en-HK" altLang="zh-Hant" sz="32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zh-Hant" altLang="en-US" sz="3200" dirty="0">
                    <a:solidFill>
                      <a:schemeClr val="bg1">
                        <a:lumMod val="75000"/>
                      </a:schemeClr>
                    </a:solidFill>
                  </a:rPr>
                  <a:t>算式：</a:t>
                </a:r>
                <a14:m>
                  <m:oMath xmlns:m="http://schemas.openxmlformats.org/officeDocument/2006/math">
                    <m:r>
                      <a:rPr lang="en-US" altLang="zh-Hant" sz="320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÷2</m:t>
                    </m:r>
                  </m:oMath>
                </a14:m>
                <a:endParaRPr lang="en-US" sz="32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en-HK" altLang="zh-Hant" sz="32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682C3B68-DA09-4348-BF4F-B50BDD6BD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24" y="4564605"/>
                <a:ext cx="5587999" cy="1841882"/>
              </a:xfrm>
              <a:prstGeom prst="rect">
                <a:avLst/>
              </a:prstGeom>
              <a:blipFill>
                <a:blip r:embed="rId2"/>
                <a:stretch>
                  <a:fillRect l="-1587" t="-3425" r="-3175" b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ABC5744D-B0F0-2848-BCF0-FC66F8660C15}"/>
                  </a:ext>
                </a:extLst>
              </p:cNvPr>
              <p:cNvSpPr txBox="1"/>
              <p:nvPr/>
            </p:nvSpPr>
            <p:spPr>
              <a:xfrm>
                <a:off x="5338093" y="3669546"/>
                <a:ext cx="1741132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Hant" sz="32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ant" sz="32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Hant" sz="3200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altLang="zh-Hant" sz="32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Hant" altLang="en-US" sz="3600" dirty="0"/>
                  <a:t>塊</a:t>
                </a:r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BC5744D-B0F0-2848-BCF0-FC66F8660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093" y="3669546"/>
                <a:ext cx="1741132" cy="791820"/>
              </a:xfrm>
              <a:prstGeom prst="rect">
                <a:avLst/>
              </a:prstGeom>
              <a:blipFill>
                <a:blip r:embed="rId3"/>
                <a:stretch>
                  <a:fillRect t="-634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9E02581-F85C-DB48-9290-1DE8596318B8}"/>
              </a:ext>
            </a:extLst>
          </p:cNvPr>
          <p:cNvSpPr txBox="1"/>
          <p:nvPr/>
        </p:nvSpPr>
        <p:spPr>
          <a:xfrm>
            <a:off x="5394860" y="3783013"/>
            <a:ext cx="10782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ant" sz="3600" dirty="0"/>
              <a:t>? </a:t>
            </a:r>
            <a:r>
              <a:rPr lang="zh-Hant" altLang="en-US" sz="3600" dirty="0"/>
              <a:t>塊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211AE6C1-89CA-134F-AAC8-51248D88B9D1}"/>
                  </a:ext>
                </a:extLst>
              </p:cNvPr>
              <p:cNvSpPr txBox="1"/>
              <p:nvPr/>
            </p:nvSpPr>
            <p:spPr>
              <a:xfrm>
                <a:off x="1078517" y="2757090"/>
                <a:ext cx="1741132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Hant" sz="32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ant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ant" sz="3200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altLang="zh-Hant" sz="32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Hant" altLang="en-US" sz="3600" dirty="0"/>
                  <a:t>塊</a:t>
                </a:r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11AE6C1-89CA-134F-AAC8-51248D88B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17" y="2757090"/>
                <a:ext cx="1741132" cy="790794"/>
              </a:xfrm>
              <a:prstGeom prst="rect">
                <a:avLst/>
              </a:prstGeom>
              <a:blipFill>
                <a:blip r:embed="rId4"/>
                <a:stretch>
                  <a:fillRect t="-634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51C24BB-9B6D-DF4A-BC7D-D95798BCA7BD}"/>
              </a:ext>
            </a:extLst>
          </p:cNvPr>
          <p:cNvSpPr txBox="1"/>
          <p:nvPr/>
        </p:nvSpPr>
        <p:spPr>
          <a:xfrm>
            <a:off x="1135284" y="2848255"/>
            <a:ext cx="10782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ant" sz="3600" dirty="0"/>
              <a:t>? </a:t>
            </a:r>
            <a:r>
              <a:rPr lang="zh-Hant" altLang="en-US" sz="3600" dirty="0"/>
              <a:t>塊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5C7CC-054F-3540-9984-0812E0D6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原來這些朱古力粒是從</a:t>
            </a:r>
            <a:r>
              <a:rPr lang="en-US" altLang="zh-Hant" dirty="0" smtClean="0"/>
              <a:t>1</a:t>
            </a:r>
            <a:r>
              <a:rPr lang="zh-TW" altLang="en-US" dirty="0" smtClean="0"/>
              <a:t>整</a:t>
            </a:r>
            <a:r>
              <a:rPr lang="zh-Hant" altLang="en-US" dirty="0" smtClean="0"/>
              <a:t>塊</a:t>
            </a:r>
            <a:r>
              <a:rPr lang="zh-Hant" altLang="en-US" dirty="0"/>
              <a:t>來的！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19C44A7-D07F-FB49-BAF2-26AE0212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xmlns="" id="{5D9012DB-8C57-5B40-8574-4ECCAE6C1C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8575" y="4564605"/>
                <a:ext cx="5587999" cy="1841882"/>
              </a:xfr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r>
                  <a:rPr lang="zh-Hant" altLang="en-US" sz="3200" dirty="0"/>
                  <a:t>如果每</a:t>
                </a:r>
                <a:r>
                  <a:rPr lang="en-US" altLang="zh-Hant" sz="3200" dirty="0"/>
                  <a:t>2</a:t>
                </a:r>
                <a:r>
                  <a:rPr lang="zh-Hant" altLang="en-US" sz="3200" dirty="0"/>
                  <a:t>粒朱古力裝成一包，</a:t>
                </a:r>
                <a:r>
                  <a:rPr lang="en-US" altLang="zh-Hant" sz="3200" dirty="0"/>
                  <a:t>6</a:t>
                </a:r>
                <a:r>
                  <a:rPr lang="zh-Hant" altLang="en-US" sz="3200" dirty="0"/>
                  <a:t>粒朱古力可以分成多少包？</a:t>
                </a:r>
                <a:endParaRPr lang="en-HK" altLang="zh-Hant" sz="3200" dirty="0"/>
              </a:p>
              <a:p>
                <a:r>
                  <a:rPr lang="zh-Hant" altLang="en-US" sz="3200" dirty="0"/>
                  <a:t>算式：</a:t>
                </a:r>
                <a14:m>
                  <m:oMath xmlns:m="http://schemas.openxmlformats.org/officeDocument/2006/math">
                    <m:r>
                      <a:rPr lang="en-US" altLang="zh-Hant" sz="32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÷2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endParaRPr lang="en-HK" altLang="zh-Hant" sz="32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5D9012DB-8C57-5B40-8574-4ECCAE6C1C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8575" y="4564605"/>
                <a:ext cx="5587999" cy="1841882"/>
              </a:xfrm>
              <a:blipFill>
                <a:blip r:embed="rId5"/>
                <a:stretch>
                  <a:fillRect l="-1587" t="-3425" r="-3175" b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9DCAF0-BCF3-AA4B-A993-395717539E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633" y="1425989"/>
            <a:ext cx="3336872" cy="215460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6DA8AEE-3513-F448-A608-756517747E1C}"/>
              </a:ext>
            </a:extLst>
          </p:cNvPr>
          <p:cNvSpPr/>
          <p:nvPr/>
        </p:nvSpPr>
        <p:spPr>
          <a:xfrm>
            <a:off x="7446700" y="1200701"/>
            <a:ext cx="1710267" cy="262453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FEBB55CB-4CBE-384F-885A-76BD60A51069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5219219" y="2339446"/>
            <a:ext cx="2227481" cy="1735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C8F8BCA-F12A-4F43-BE5F-BEF5B1713147}"/>
              </a:ext>
            </a:extLst>
          </p:cNvPr>
          <p:cNvSpPr txBox="1"/>
          <p:nvPr/>
        </p:nvSpPr>
        <p:spPr>
          <a:xfrm>
            <a:off x="1183116" y="2083360"/>
            <a:ext cx="101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  <a:r>
              <a:rPr lang="zh-Hant" altLang="en-US" sz="3200" dirty="0"/>
              <a:t>粒</a:t>
            </a:r>
            <a:endParaRPr lang="en-US" sz="32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01147870-9C4C-2146-A619-1378DACB24AB}"/>
              </a:ext>
            </a:extLst>
          </p:cNvPr>
          <p:cNvCxnSpPr>
            <a:cxnSpLocks/>
            <a:stCxn id="28" idx="0"/>
            <a:endCxn id="49" idx="1"/>
          </p:cNvCxnSpPr>
          <p:nvPr/>
        </p:nvCxnSpPr>
        <p:spPr>
          <a:xfrm flipV="1">
            <a:off x="1691116" y="1924891"/>
            <a:ext cx="2076318" cy="1584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umming Junction 31">
            <a:extLst>
              <a:ext uri="{FF2B5EF4-FFF2-40B4-BE49-F238E27FC236}">
                <a16:creationId xmlns:a16="http://schemas.microsoft.com/office/drawing/2014/main" xmlns="" id="{B28E3CE6-86CF-D748-AF1D-C79625C0FC19}"/>
              </a:ext>
            </a:extLst>
          </p:cNvPr>
          <p:cNvSpPr/>
          <p:nvPr/>
        </p:nvSpPr>
        <p:spPr>
          <a:xfrm>
            <a:off x="896249" y="2079935"/>
            <a:ext cx="1318802" cy="686609"/>
          </a:xfrm>
          <a:prstGeom prst="flowChartSummingJunction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64E171D-5CC0-734F-900C-BA164947DB56}"/>
              </a:ext>
            </a:extLst>
          </p:cNvPr>
          <p:cNvSpPr txBox="1"/>
          <p:nvPr/>
        </p:nvSpPr>
        <p:spPr>
          <a:xfrm>
            <a:off x="5442692" y="2995816"/>
            <a:ext cx="101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t" sz="3200" dirty="0"/>
              <a:t>6</a:t>
            </a:r>
            <a:r>
              <a:rPr lang="zh-Hant" altLang="en-US" sz="3200" dirty="0"/>
              <a:t>粒</a:t>
            </a:r>
            <a:endParaRPr lang="en-US" sz="3200" dirty="0"/>
          </a:p>
        </p:txBody>
      </p:sp>
      <p:sp>
        <p:nvSpPr>
          <p:cNvPr id="39" name="Summing Junction 38">
            <a:extLst>
              <a:ext uri="{FF2B5EF4-FFF2-40B4-BE49-F238E27FC236}">
                <a16:creationId xmlns:a16="http://schemas.microsoft.com/office/drawing/2014/main" xmlns="" id="{4DD3A5AD-AFC6-4D49-88B6-AF16995FDA6C}"/>
              </a:ext>
            </a:extLst>
          </p:cNvPr>
          <p:cNvSpPr/>
          <p:nvPr/>
        </p:nvSpPr>
        <p:spPr>
          <a:xfrm>
            <a:off x="5155825" y="2992391"/>
            <a:ext cx="1318802" cy="686609"/>
          </a:xfrm>
          <a:prstGeom prst="flowChartSummingJunction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xmlns="" id="{14822AE8-F002-C149-8FB9-E894E0C2C8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38332" y="4523263"/>
                <a:ext cx="5587999" cy="19245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Hant" altLang="en-US" sz="3200" dirty="0"/>
                  <a:t>如果每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ant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ant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Hant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zh-Hant" altLang="en-US" sz="3200" dirty="0">
                    <a:solidFill>
                      <a:srgbClr val="FF0000"/>
                    </a:solidFill>
                  </a:rPr>
                  <a:t>塊</a:t>
                </a:r>
                <a:r>
                  <a:rPr lang="zh-Hant" altLang="en-US" sz="3200" dirty="0"/>
                  <a:t>朱古力裝成一包，</a:t>
                </a:r>
                <a:r>
                  <a:rPr lang="en-US" altLang="zh-Hant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ant" sz="32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ant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Hant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zh-Hant" altLang="en-US" sz="3200" dirty="0">
                    <a:solidFill>
                      <a:srgbClr val="FF0000"/>
                    </a:solidFill>
                  </a:rPr>
                  <a:t>塊</a:t>
                </a:r>
                <a:r>
                  <a:rPr lang="zh-Hant" altLang="en-US" sz="3200" dirty="0"/>
                  <a:t>朱古力可以分成多少包？</a:t>
                </a:r>
                <a:endParaRPr lang="en-HK" altLang="zh-Hant" sz="3200" dirty="0"/>
              </a:p>
              <a:p>
                <a:r>
                  <a:rPr lang="zh-Hant" altLang="en-US" sz="3200" dirty="0"/>
                  <a:t>算式：</a:t>
                </a:r>
                <a:r>
                  <a:rPr lang="en-US" altLang="zh-Hant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ant" sz="3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ant" sz="3200" i="1" dirty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Hant" sz="3200" i="1" dirty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altLang="zh-Hant" sz="3200" b="0" i="1" dirty="0" smtClean="0"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US" altLang="zh-Hant" sz="32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ant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Hant" sz="3200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altLang="zh-Hant" sz="3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endParaRPr lang="en-HK" altLang="zh-Hant" sz="3200" dirty="0"/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14822AE8-F002-C149-8FB9-E894E0C2C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332" y="4523263"/>
                <a:ext cx="5587999" cy="1924565"/>
              </a:xfrm>
              <a:prstGeom prst="rect">
                <a:avLst/>
              </a:prstGeom>
              <a:blipFill>
                <a:blip r:embed="rId7"/>
                <a:stretch>
                  <a:fillRect l="-1361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15F27636-13A2-6F44-9B3E-88DB6A5FC7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7434" y="1672891"/>
            <a:ext cx="504000" cy="504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62864B3C-8A5A-344A-B29E-E315368DF5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7434" y="2248624"/>
            <a:ext cx="504000" cy="504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2AAD85C4-0A0A-F84F-98A2-7C5EE4BAFA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7034" y="2248624"/>
            <a:ext cx="504000" cy="504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9C5D0C95-8636-894D-B8D4-F703BA5584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7434" y="2841291"/>
            <a:ext cx="504000" cy="504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314FCF74-70BF-7340-92F5-D47EDE7079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7034" y="2841291"/>
            <a:ext cx="504000" cy="504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BD6CBAFC-846C-A544-96A6-B0D1A1FC48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7034" y="1672891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0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7" grpId="1" animBg="1"/>
      <p:bldP spid="33" grpId="0"/>
      <p:bldP spid="35" grpId="0" animBg="1"/>
      <p:bldP spid="35" grpId="1" animBg="1"/>
      <p:bldP spid="15" grpId="0" build="p" animBg="1"/>
      <p:bldP spid="28" grpId="0"/>
      <p:bldP spid="32" grpId="0" animBg="1"/>
      <p:bldP spid="38" grpId="0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ABC5744D-B0F0-2848-BCF0-FC66F8660C15}"/>
                  </a:ext>
                </a:extLst>
              </p:cNvPr>
              <p:cNvSpPr txBox="1"/>
              <p:nvPr/>
            </p:nvSpPr>
            <p:spPr>
              <a:xfrm>
                <a:off x="5134954" y="2905722"/>
                <a:ext cx="1741132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Hant" sz="32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ant" sz="32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Hant" sz="3200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altLang="zh-Hant" sz="32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Hant" altLang="en-US" sz="3600" dirty="0"/>
                  <a:t>塊</a:t>
                </a:r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BC5744D-B0F0-2848-BCF0-FC66F8660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954" y="2905722"/>
                <a:ext cx="1741132" cy="791820"/>
              </a:xfrm>
              <a:prstGeom prst="rect">
                <a:avLst/>
              </a:prstGeom>
              <a:blipFill>
                <a:blip r:embed="rId2"/>
                <a:stretch>
                  <a:fillRect t="-634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58A5C7CC-054F-3540-9984-0812E0D6C5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Hant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ant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Hant" i="1" dirty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zh-Hant" altLang="en-US" dirty="0"/>
                  <a:t>塊和</a:t>
                </a:r>
                <a:r>
                  <a:rPr lang="en-US" altLang="zh-Hant" dirty="0"/>
                  <a:t>1</a:t>
                </a:r>
                <a:r>
                  <a:rPr lang="zh-Hant" altLang="en-US" dirty="0"/>
                  <a:t>粒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8A5C7CC-054F-3540-9984-0812E0D6C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19C44A7-D07F-FB49-BAF2-26AE0212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xmlns="" id="{14822AE8-F002-C149-8FB9-E894E0C2C897}"/>
              </a:ext>
            </a:extLst>
          </p:cNvPr>
          <p:cNvSpPr txBox="1">
            <a:spLocks/>
          </p:cNvSpPr>
          <p:nvPr/>
        </p:nvSpPr>
        <p:spPr>
          <a:xfrm>
            <a:off x="745070" y="4523264"/>
            <a:ext cx="10981261" cy="769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Hant" altLang="en-US" sz="3200" dirty="0"/>
              <a:t>答案有分別嗎？</a:t>
            </a:r>
            <a:endParaRPr lang="en-HK" altLang="zh-Han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10425A31-FEF5-C949-8300-50CB9C6FA9C2}"/>
                  </a:ext>
                </a:extLst>
              </p:cNvPr>
              <p:cNvSpPr/>
              <p:nvPr/>
            </p:nvSpPr>
            <p:spPr>
              <a:xfrm>
                <a:off x="3470495" y="5060107"/>
                <a:ext cx="4535829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Hant" sz="36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Hant" sz="3600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altLang="zh-Hant" sz="3600" i="1" dirty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altLang="zh-Hant" sz="3600" i="1" dirty="0"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US" altLang="zh-Hant" sz="36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Hant" sz="3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Hant" sz="3600" i="1" dirty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altLang="zh-Hant" sz="3600" b="0" i="1" dirty="0" smtClean="0">
                          <a:latin typeface="Cambria Math" panose="02040503050406030204" pitchFamily="18" charset="0"/>
                        </a:rPr>
                        <m:t>=6÷2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0425A31-FEF5-C949-8300-50CB9C6FA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495" y="5060107"/>
                <a:ext cx="4535829" cy="1133067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78883A0E-2EE2-E742-9F16-DC6C5EDEF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434" y="1672891"/>
            <a:ext cx="504000" cy="504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9353B24C-4DFC-7E4E-B7B4-83C469069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434" y="2248624"/>
            <a:ext cx="504000" cy="504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76F97F32-66C0-6E4A-B7F8-6B5D42BC7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034" y="2248624"/>
            <a:ext cx="504000" cy="504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F5809F0F-2E45-2446-AD1E-2AF1ACD11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434" y="2841291"/>
            <a:ext cx="504000" cy="504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7266BBA1-B655-B548-B137-DA3A5DCE8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034" y="2841291"/>
            <a:ext cx="504000" cy="504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6520DDD-D8E2-7D45-8658-8A969E606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034" y="1672891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58A5C7CC-054F-3540-9984-0812E0D6C5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Hant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ant" i="1" dirty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Hant" i="1" dirty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altLang="zh-Hant" i="1" dirty="0"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US" altLang="zh-Hant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ant" i="1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Hant" i="1" dirty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altLang="zh-Hant" dirty="0"/>
                  <a:t> </a:t>
                </a:r>
                <a:r>
                  <a:rPr lang="zh-Hant" altLang="en-US" dirty="0"/>
                  <a:t>和</a:t>
                </a:r>
                <a:r>
                  <a:rPr lang="en-US" altLang="zh-Hant" dirty="0"/>
                  <a:t> </a:t>
                </a:r>
                <a14:m>
                  <m:oMath xmlns:m="http://schemas.openxmlformats.org/officeDocument/2006/math">
                    <m:r>
                      <a:rPr lang="en-US" altLang="zh-Hant" i="1" dirty="0">
                        <a:latin typeface="Cambria Math" panose="02040503050406030204" pitchFamily="18" charset="0"/>
                      </a:rPr>
                      <m:t>6÷2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8A5C7CC-054F-3540-9984-0812E0D6C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19C44A7-D07F-FB49-BAF2-26AE0212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xmlns="" id="{14822AE8-F002-C149-8FB9-E894E0C2C8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0538" y="3658640"/>
                <a:ext cx="2986497" cy="76900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Hant" altLang="en-US" sz="3200" dirty="0"/>
                  <a:t>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ant" sz="3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ant" sz="3200" i="1" dirty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Hant" sz="3200" i="1" dirty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zh-Hant" altLang="en-US" sz="3200" dirty="0"/>
                  <a:t>塊朱古力</a:t>
                </a:r>
                <a:endParaRPr lang="en-HK" altLang="zh-Hant" sz="3200" dirty="0"/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14822AE8-F002-C149-8FB9-E894E0C2C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538" y="3658640"/>
                <a:ext cx="2986497" cy="769001"/>
              </a:xfrm>
              <a:prstGeom prst="rect">
                <a:avLst/>
              </a:prstGeom>
              <a:blipFill>
                <a:blip r:embed="rId3"/>
                <a:stretch>
                  <a:fillRect l="-2954" t="-4918" r="-1688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10425A31-FEF5-C949-8300-50CB9C6FA9C2}"/>
                  </a:ext>
                </a:extLst>
              </p:cNvPr>
              <p:cNvSpPr/>
              <p:nvPr/>
            </p:nvSpPr>
            <p:spPr>
              <a:xfrm>
                <a:off x="2798235" y="5090857"/>
                <a:ext cx="2548398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Hant" sz="36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Hant" sz="3600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altLang="zh-Hant" sz="3600" i="1" dirty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altLang="zh-Hant" sz="3600" i="1" dirty="0"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US" altLang="zh-Hant" sz="36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Hant" sz="3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Hant" sz="3600" i="1" dirty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0425A31-FEF5-C949-8300-50CB9C6FA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235" y="5090857"/>
                <a:ext cx="2548398" cy="1133067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9961BBD-CEF2-524E-AE90-540BEB2CAF50}"/>
              </a:ext>
            </a:extLst>
          </p:cNvPr>
          <p:cNvGrpSpPr/>
          <p:nvPr/>
        </p:nvGrpSpPr>
        <p:grpSpPr>
          <a:xfrm>
            <a:off x="3767434" y="1678400"/>
            <a:ext cx="2942404" cy="1653467"/>
            <a:chOff x="3767434" y="1678400"/>
            <a:chExt cx="2942404" cy="165346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A525F10-7E18-C84A-B20F-955F73EFBD5B}"/>
                </a:ext>
              </a:extLst>
            </p:cNvPr>
            <p:cNvGrpSpPr/>
            <p:nvPr/>
          </p:nvGrpSpPr>
          <p:grpSpPr>
            <a:xfrm>
              <a:off x="3767434" y="1678400"/>
              <a:ext cx="504000" cy="1653467"/>
              <a:chOff x="1684634" y="1678400"/>
              <a:chExt cx="504000" cy="16534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2E2CA997-B6BE-6E49-BBCA-471CF52E38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1678400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BA7E19CC-D182-CD4D-B554-5AAE608711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253134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A141C083-2FB1-3B4B-906B-85EB7973C8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827867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8C764D91-B5C0-7A48-95D8-970A4DBE8F8C}"/>
                </a:ext>
              </a:extLst>
            </p:cNvPr>
            <p:cNvGrpSpPr/>
            <p:nvPr/>
          </p:nvGrpSpPr>
          <p:grpSpPr>
            <a:xfrm>
              <a:off x="4377035" y="1678400"/>
              <a:ext cx="504000" cy="1653467"/>
              <a:chOff x="1684634" y="1678400"/>
              <a:chExt cx="504000" cy="165346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BFCFF99F-CB37-D342-B94F-B2E2416056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1678400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679D9092-A6DC-804E-995F-9570EC4F7E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253134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7A933C3C-14A1-5646-8C0A-8E85C417DC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827867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78D774F2-86E8-CF44-B097-B2BE84A7A6EE}"/>
                </a:ext>
              </a:extLst>
            </p:cNvPr>
            <p:cNvGrpSpPr/>
            <p:nvPr/>
          </p:nvGrpSpPr>
          <p:grpSpPr>
            <a:xfrm>
              <a:off x="4986636" y="1678400"/>
              <a:ext cx="504000" cy="1653467"/>
              <a:chOff x="1684634" y="1678400"/>
              <a:chExt cx="504000" cy="1653467"/>
            </a:xfrm>
            <a:noFill/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FB95F45A-14DC-1E42-AC23-9FFB12F142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1678400"/>
                <a:ext cx="504000" cy="504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FA47701D-7E50-2F4F-B352-A65D2A236A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253134"/>
                <a:ext cx="504000" cy="504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67894F84-9E34-C649-ADF1-2B8BC0277E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827867"/>
                <a:ext cx="504000" cy="504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CA105CEF-B205-064D-86E9-E7808F241E55}"/>
                </a:ext>
              </a:extLst>
            </p:cNvPr>
            <p:cNvGrpSpPr/>
            <p:nvPr/>
          </p:nvGrpSpPr>
          <p:grpSpPr>
            <a:xfrm>
              <a:off x="5596237" y="1678400"/>
              <a:ext cx="504000" cy="1653467"/>
              <a:chOff x="1684634" y="1678400"/>
              <a:chExt cx="504000" cy="1653467"/>
            </a:xfrm>
            <a:noFill/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AB5BAC4F-A329-C245-B176-0B2E44E1CC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1678400"/>
                <a:ext cx="504000" cy="504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3DE4B18E-D192-EF47-A1FB-527CF99B9A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253134"/>
                <a:ext cx="504000" cy="504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B8FC4DC0-6E19-D34A-B2BD-59E092A96D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827867"/>
                <a:ext cx="504000" cy="504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8FDA8312-FA41-2E4A-9A8F-17FAB5099681}"/>
                </a:ext>
              </a:extLst>
            </p:cNvPr>
            <p:cNvGrpSpPr/>
            <p:nvPr/>
          </p:nvGrpSpPr>
          <p:grpSpPr>
            <a:xfrm>
              <a:off x="6205838" y="1678400"/>
              <a:ext cx="504000" cy="1653467"/>
              <a:chOff x="1684634" y="1678400"/>
              <a:chExt cx="504000" cy="1653467"/>
            </a:xfrm>
            <a:no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38E97DB0-12A0-FA4E-9EB3-D758006EBE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1678400"/>
                <a:ext cx="504000" cy="504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B0FEA3D-E6CA-AC45-A5A9-7F054E5A5B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253134"/>
                <a:ext cx="504000" cy="504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BA868F43-0273-7045-8572-E58D911330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827867"/>
                <a:ext cx="504000" cy="504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xmlns="" id="{0A171747-1227-1E4F-A128-03517ABB4474}"/>
              </a:ext>
            </a:extLst>
          </p:cNvPr>
          <p:cNvSpPr txBox="1">
            <a:spLocks/>
          </p:cNvSpPr>
          <p:nvPr/>
        </p:nvSpPr>
        <p:spPr>
          <a:xfrm>
            <a:off x="1390537" y="4560146"/>
            <a:ext cx="3757195" cy="769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Hant" altLang="en-US" sz="3200" dirty="0"/>
              <a:t>可分成多少包？</a:t>
            </a:r>
            <a:endParaRPr lang="en-HK" altLang="zh-Han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EA2072F0-56A4-204A-A6F4-3367202EA4BB}"/>
                  </a:ext>
                </a:extLst>
              </p:cNvPr>
              <p:cNvSpPr/>
              <p:nvPr/>
            </p:nvSpPr>
            <p:spPr>
              <a:xfrm>
                <a:off x="4925908" y="5321575"/>
                <a:ext cx="204273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t" sz="4000" i="1" dirty="0">
                          <a:latin typeface="Cambria Math" panose="02040503050406030204" pitchFamily="18" charset="0"/>
                        </a:rPr>
                        <m:t>=6÷2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A2072F0-56A4-204A-A6F4-3367202EA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908" y="5321575"/>
                <a:ext cx="2042739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xmlns="" id="{97566960-8816-C644-A4FB-4C1D988DEDAC}"/>
              </a:ext>
            </a:extLst>
          </p:cNvPr>
          <p:cNvSpPr/>
          <p:nvPr/>
        </p:nvSpPr>
        <p:spPr>
          <a:xfrm>
            <a:off x="3540451" y="1456448"/>
            <a:ext cx="1430868" cy="9177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xmlns="" id="{74CB3D2F-611B-EA4C-ADAE-22BFEA60A6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4028" y="3665369"/>
                <a:ext cx="3182905" cy="76900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Hant" altLang="en-US" sz="3200" dirty="0"/>
                  <a:t>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ant" sz="3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ant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Hant" sz="3200" i="1" dirty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zh-Hant" altLang="en-US" sz="3200" dirty="0"/>
                  <a:t>塊裝成</a:t>
                </a:r>
                <a:r>
                  <a:rPr lang="en-US" altLang="zh-Hant" sz="3200" dirty="0"/>
                  <a:t>1</a:t>
                </a:r>
                <a:r>
                  <a:rPr lang="zh-Hant" altLang="en-US" sz="3200" dirty="0"/>
                  <a:t>包</a:t>
                </a:r>
                <a:endParaRPr lang="en-HK" altLang="zh-Hant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74CB3D2F-611B-EA4C-ADAE-22BFEA60A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28" y="3665369"/>
                <a:ext cx="3182905" cy="769001"/>
              </a:xfrm>
              <a:prstGeom prst="rect">
                <a:avLst/>
              </a:prstGeom>
              <a:blipFill>
                <a:blip r:embed="rId6"/>
                <a:stretch>
                  <a:fillRect l="-4781" t="-4918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xmlns="" id="{4336882C-03DF-DC40-8B15-46C4F41A2C9F}"/>
              </a:ext>
            </a:extLst>
          </p:cNvPr>
          <p:cNvSpPr/>
          <p:nvPr/>
        </p:nvSpPr>
        <p:spPr>
          <a:xfrm>
            <a:off x="3540451" y="2069084"/>
            <a:ext cx="1430868" cy="9177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A83ED34B-DC54-7540-897C-91F441A803BC}"/>
              </a:ext>
            </a:extLst>
          </p:cNvPr>
          <p:cNvSpPr/>
          <p:nvPr/>
        </p:nvSpPr>
        <p:spPr>
          <a:xfrm>
            <a:off x="3540451" y="2661751"/>
            <a:ext cx="1430868" cy="9177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03328BC6-A159-9445-B2A7-D804A54FCA9E}"/>
                  </a:ext>
                </a:extLst>
              </p:cNvPr>
              <p:cNvSpPr/>
              <p:nvPr/>
            </p:nvSpPr>
            <p:spPr>
              <a:xfrm>
                <a:off x="6826302" y="5321575"/>
                <a:ext cx="114787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t" sz="4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Hant" sz="40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3328BC6-A159-9445-B2A7-D804A54FC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302" y="5321575"/>
                <a:ext cx="1147878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BAA85C57-FCED-BC45-8595-30C867F619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7434" y="1672891"/>
            <a:ext cx="504000" cy="5040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DB1D7B61-060F-734A-8739-F2DCDF2B1C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7434" y="2248624"/>
            <a:ext cx="504000" cy="5040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69771822-FD5F-5941-A852-3C7DAE7736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7034" y="2248624"/>
            <a:ext cx="504000" cy="504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4E26A5C6-7CD6-654B-BCF3-32ABBCBA09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7434" y="2841291"/>
            <a:ext cx="504000" cy="5040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046581C5-F8DA-2D47-8573-B7EF40A2ED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7034" y="2841291"/>
            <a:ext cx="504000" cy="504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D76C4F9E-5911-1D4A-95ED-400AD1BB9A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7034" y="1672891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5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3" grpId="1"/>
      <p:bldP spid="74" grpId="0"/>
      <p:bldP spid="7" grpId="0"/>
      <p:bldP spid="76" grpId="0" animBg="1"/>
      <p:bldP spid="77" grpId="0"/>
      <p:bldP spid="78" grpId="0" animBg="1"/>
      <p:bldP spid="79" grpId="0" animBg="1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58A5C7CC-054F-3540-9984-0812E0D6C5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zh-Hant" altLang="en-US" dirty="0"/>
                  <a:t>如果有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ant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ant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altLang="zh-Hant" i="1" dirty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zh-Hant" altLang="en-US" dirty="0"/>
                  <a:t>塊，每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ant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ant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Hant" i="1" dirty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zh-Hant" altLang="en-US" dirty="0"/>
                  <a:t>為</a:t>
                </a:r>
                <a:r>
                  <a:rPr lang="en-US" altLang="zh-Hant" dirty="0"/>
                  <a:t>1</a:t>
                </a:r>
                <a:r>
                  <a:rPr lang="zh-Hant" altLang="en-US" dirty="0"/>
                  <a:t>包</a:t>
                </a:r>
                <a:r>
                  <a:rPr lang="zh-Hant" altLang="en-US" dirty="0" smtClean="0"/>
                  <a:t>，</a:t>
                </a:r>
                <a:r>
                  <a:rPr lang="zh-Hant" altLang="en-US" dirty="0"/>
                  <a:t>可分成多少</a:t>
                </a:r>
                <a:r>
                  <a:rPr lang="zh-Hant" altLang="en-US" dirty="0" smtClean="0"/>
                  <a:t>包呢</a:t>
                </a:r>
                <a:r>
                  <a:rPr lang="zh-Hant" altLang="en-US" dirty="0"/>
                  <a:t>？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8A5C7CC-054F-3540-9984-0812E0D6C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77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19C44A7-D07F-FB49-BAF2-26AE0212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10425A31-FEF5-C949-8300-50CB9C6FA9C2}"/>
                  </a:ext>
                </a:extLst>
              </p:cNvPr>
              <p:cNvSpPr/>
              <p:nvPr/>
            </p:nvSpPr>
            <p:spPr>
              <a:xfrm>
                <a:off x="2503773" y="4430457"/>
                <a:ext cx="2548398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Hant" sz="36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Hant" sz="36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altLang="zh-Hant" sz="3600" i="1" dirty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altLang="zh-Hant" sz="3600" i="1" dirty="0"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US" altLang="zh-Hant" sz="36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Hant" sz="3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Hant" sz="3600" i="1" dirty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0425A31-FEF5-C949-8300-50CB9C6FA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773" y="4430457"/>
                <a:ext cx="2548398" cy="11330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9961BBD-CEF2-524E-AE90-540BEB2CAF50}"/>
              </a:ext>
            </a:extLst>
          </p:cNvPr>
          <p:cNvGrpSpPr/>
          <p:nvPr/>
        </p:nvGrpSpPr>
        <p:grpSpPr>
          <a:xfrm>
            <a:off x="3767434" y="1678400"/>
            <a:ext cx="2942404" cy="1653467"/>
            <a:chOff x="3767434" y="1678400"/>
            <a:chExt cx="2942404" cy="165346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A525F10-7E18-C84A-B20F-955F73EFBD5B}"/>
                </a:ext>
              </a:extLst>
            </p:cNvPr>
            <p:cNvGrpSpPr/>
            <p:nvPr/>
          </p:nvGrpSpPr>
          <p:grpSpPr>
            <a:xfrm>
              <a:off x="3767434" y="1678400"/>
              <a:ext cx="504000" cy="1653467"/>
              <a:chOff x="1684634" y="1678400"/>
              <a:chExt cx="504000" cy="16534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2E2CA997-B6BE-6E49-BBCA-471CF52E38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1678400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BA7E19CC-D182-CD4D-B554-5AAE608711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253134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A141C083-2FB1-3B4B-906B-85EB7973C8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827867"/>
                <a:ext cx="504000" cy="504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8C764D91-B5C0-7A48-95D8-970A4DBE8F8C}"/>
                </a:ext>
              </a:extLst>
            </p:cNvPr>
            <p:cNvGrpSpPr/>
            <p:nvPr/>
          </p:nvGrpSpPr>
          <p:grpSpPr>
            <a:xfrm>
              <a:off x="4377035" y="1678400"/>
              <a:ext cx="504000" cy="1653467"/>
              <a:chOff x="1684634" y="1678400"/>
              <a:chExt cx="504000" cy="165346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BFCFF99F-CB37-D342-B94F-B2E2416056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1678400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679D9092-A6DC-804E-995F-9570EC4F7E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253134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7A933C3C-14A1-5646-8C0A-8E85C417DC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827867"/>
                <a:ext cx="504000" cy="504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78D774F2-86E8-CF44-B097-B2BE84A7A6EE}"/>
                </a:ext>
              </a:extLst>
            </p:cNvPr>
            <p:cNvGrpSpPr/>
            <p:nvPr/>
          </p:nvGrpSpPr>
          <p:grpSpPr>
            <a:xfrm>
              <a:off x="4986636" y="1678400"/>
              <a:ext cx="504000" cy="1653467"/>
              <a:chOff x="1684634" y="1678400"/>
              <a:chExt cx="504000" cy="1653467"/>
            </a:xfrm>
            <a:noFill/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FB95F45A-14DC-1E42-AC23-9FFB12F142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1678400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FA47701D-7E50-2F4F-B352-A65D2A236A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253134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67894F84-9E34-C649-ADF1-2B8BC0277E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827867"/>
                <a:ext cx="504000" cy="504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CA105CEF-B205-064D-86E9-E7808F241E55}"/>
                </a:ext>
              </a:extLst>
            </p:cNvPr>
            <p:cNvGrpSpPr/>
            <p:nvPr/>
          </p:nvGrpSpPr>
          <p:grpSpPr>
            <a:xfrm>
              <a:off x="5596237" y="1678400"/>
              <a:ext cx="504000" cy="1653467"/>
              <a:chOff x="1684634" y="1678400"/>
              <a:chExt cx="504000" cy="1653467"/>
            </a:xfrm>
            <a:noFill/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AB5BAC4F-A329-C245-B176-0B2E44E1CC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1678400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3DE4B18E-D192-EF47-A1FB-527CF99B9A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253134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B8FC4DC0-6E19-D34A-B2BD-59E092A96D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827867"/>
                <a:ext cx="504000" cy="504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8FDA8312-FA41-2E4A-9A8F-17FAB5099681}"/>
                </a:ext>
              </a:extLst>
            </p:cNvPr>
            <p:cNvGrpSpPr/>
            <p:nvPr/>
          </p:nvGrpSpPr>
          <p:grpSpPr>
            <a:xfrm>
              <a:off x="6205838" y="1678400"/>
              <a:ext cx="504000" cy="1653467"/>
              <a:chOff x="1684634" y="1678400"/>
              <a:chExt cx="504000" cy="1653467"/>
            </a:xfrm>
            <a:no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38E97DB0-12A0-FA4E-9EB3-D758006EBE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1678400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B0FEA3D-E6CA-AC45-A5A9-7F054E5A5B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253134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BA868F43-0273-7045-8572-E58D911330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827867"/>
                <a:ext cx="504000" cy="5040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xmlns="" id="{0A171747-1227-1E4F-A128-03517ABB4474}"/>
              </a:ext>
            </a:extLst>
          </p:cNvPr>
          <p:cNvSpPr txBox="1">
            <a:spLocks/>
          </p:cNvSpPr>
          <p:nvPr/>
        </p:nvSpPr>
        <p:spPr>
          <a:xfrm>
            <a:off x="1390537" y="3752624"/>
            <a:ext cx="3757195" cy="133823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Hant" altLang="en-US" sz="3200" dirty="0" smtClean="0"/>
              <a:t>算式</a:t>
            </a:r>
            <a:r>
              <a:rPr lang="zh-Hant" altLang="en-US" sz="3200" dirty="0"/>
              <a:t>：</a:t>
            </a:r>
            <a:endParaRPr lang="en-HK" altLang="zh-Han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EA2072F0-56A4-204A-A6F4-3367202EA4BB}"/>
                  </a:ext>
                </a:extLst>
              </p:cNvPr>
              <p:cNvSpPr/>
              <p:nvPr/>
            </p:nvSpPr>
            <p:spPr>
              <a:xfrm>
                <a:off x="4631446" y="4661175"/>
                <a:ext cx="23264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t" sz="4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Hant" sz="4000" b="0" i="1" dirty="0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altLang="zh-Hant" sz="4000" i="1" dirty="0">
                          <a:latin typeface="Cambria Math" panose="02040503050406030204" pitchFamily="18" charset="0"/>
                        </a:rPr>
                        <m:t>÷2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A2072F0-56A4-204A-A6F4-3367202EA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446" y="4661175"/>
                <a:ext cx="2326471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xmlns="" id="{97566960-8816-C644-A4FB-4C1D988DEDAC}"/>
              </a:ext>
            </a:extLst>
          </p:cNvPr>
          <p:cNvSpPr/>
          <p:nvPr/>
        </p:nvSpPr>
        <p:spPr>
          <a:xfrm>
            <a:off x="3673169" y="1479597"/>
            <a:ext cx="637573" cy="15072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03328BC6-A159-9445-B2A7-D804A54FCA9E}"/>
                  </a:ext>
                </a:extLst>
              </p:cNvPr>
              <p:cNvSpPr/>
              <p:nvPr/>
            </p:nvSpPr>
            <p:spPr>
              <a:xfrm>
                <a:off x="6716079" y="4661175"/>
                <a:ext cx="114787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t" sz="4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Hant" sz="4000" b="0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3328BC6-A159-9445-B2A7-D804A54FC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079" y="4661175"/>
                <a:ext cx="1147878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xmlns="" id="{4E3A11D2-210D-0441-A1B4-BF790355C035}"/>
              </a:ext>
            </a:extLst>
          </p:cNvPr>
          <p:cNvSpPr/>
          <p:nvPr/>
        </p:nvSpPr>
        <p:spPr>
          <a:xfrm>
            <a:off x="4299702" y="1479597"/>
            <a:ext cx="637573" cy="15072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E9098458-DDAF-0C46-BEC9-4865245A6F87}"/>
              </a:ext>
            </a:extLst>
          </p:cNvPr>
          <p:cNvSpPr/>
          <p:nvPr/>
        </p:nvSpPr>
        <p:spPr>
          <a:xfrm>
            <a:off x="4909302" y="1479597"/>
            <a:ext cx="637573" cy="15072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D7FC32A8-6A2A-7C4E-B43B-49CA6F9382BF}"/>
              </a:ext>
            </a:extLst>
          </p:cNvPr>
          <p:cNvSpPr/>
          <p:nvPr/>
        </p:nvSpPr>
        <p:spPr>
          <a:xfrm>
            <a:off x="5518902" y="1479597"/>
            <a:ext cx="637573" cy="15072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85064C86-1742-224C-AC16-40DB9DA8F74D}"/>
              </a:ext>
            </a:extLst>
          </p:cNvPr>
          <p:cNvSpPr/>
          <p:nvPr/>
        </p:nvSpPr>
        <p:spPr>
          <a:xfrm>
            <a:off x="6179302" y="1479597"/>
            <a:ext cx="637573" cy="15072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3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76" grpId="0" animBg="1"/>
      <p:bldP spid="80" grpId="0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1D3CABA9-07E8-834D-8F19-93C2480C2C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zh-Hant" altLang="en-US" dirty="0"/>
                  <a:t>如果有</a:t>
                </a:r>
                <a14:m>
                  <m:oMath xmlns:m="http://schemas.openxmlformats.org/officeDocument/2006/math">
                    <m:r>
                      <a:rPr lang="en-US" altLang="zh-Hant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Hant" altLang="en-US" dirty="0"/>
                  <a:t>塊，每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ant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ant" i="1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Hant" i="1" dirty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zh-Hant" altLang="en-US" dirty="0"/>
                  <a:t>為</a:t>
                </a:r>
                <a:r>
                  <a:rPr lang="en-US" altLang="zh-Hant" dirty="0"/>
                  <a:t>1</a:t>
                </a:r>
                <a:r>
                  <a:rPr lang="zh-Hant" altLang="en-US" dirty="0" smtClean="0"/>
                  <a:t>包</a:t>
                </a:r>
                <a:r>
                  <a:rPr lang="zh-Hant" altLang="en-US" dirty="0"/>
                  <a:t>，</a:t>
                </a:r>
                <a:r>
                  <a:rPr lang="zh-Hant" altLang="en-US" dirty="0" smtClean="0"/>
                  <a:t>可</a:t>
                </a:r>
                <a:r>
                  <a:rPr lang="zh-Hant" altLang="en-US" dirty="0"/>
                  <a:t>分成多少</a:t>
                </a:r>
                <a:r>
                  <a:rPr lang="zh-Hant" altLang="en-US" dirty="0" smtClean="0"/>
                  <a:t>包呢</a:t>
                </a:r>
                <a:r>
                  <a:rPr lang="zh-Hant" altLang="en-US" dirty="0"/>
                  <a:t>？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D3CABA9-07E8-834D-8F19-93C2480C2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77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CBB301-DABF-F843-BA0D-8BA16907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1568C57-BBC4-7F41-97AB-0232A569B262}"/>
              </a:ext>
            </a:extLst>
          </p:cNvPr>
          <p:cNvGrpSpPr/>
          <p:nvPr/>
        </p:nvGrpSpPr>
        <p:grpSpPr>
          <a:xfrm>
            <a:off x="3767434" y="1678400"/>
            <a:ext cx="504000" cy="1514922"/>
            <a:chOff x="1684634" y="1678400"/>
            <a:chExt cx="504000" cy="151492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437D4B95-787E-7540-8E77-D3AAE69AE1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84634" y="1678400"/>
              <a:ext cx="504000" cy="504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612328BF-D5C0-124F-A1DF-42E6738C0D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84634" y="2183861"/>
              <a:ext cx="504000" cy="504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5F10A4E1-B578-4A45-87CE-DF3649D129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84634" y="2689322"/>
              <a:ext cx="504000" cy="504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6237125-1EB6-D64A-A3F1-81571E3FD1DA}"/>
              </a:ext>
            </a:extLst>
          </p:cNvPr>
          <p:cNvGrpSpPr/>
          <p:nvPr/>
        </p:nvGrpSpPr>
        <p:grpSpPr>
          <a:xfrm>
            <a:off x="4271434" y="1678400"/>
            <a:ext cx="504000" cy="1514922"/>
            <a:chOff x="1684634" y="1678400"/>
            <a:chExt cx="504000" cy="15149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DF3A83E1-8910-0640-940F-6AB7AFB659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84634" y="1678400"/>
              <a:ext cx="504000" cy="504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D1A9DDF9-E98A-764E-ABC4-A5DE5534B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84634" y="2183861"/>
              <a:ext cx="504000" cy="504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1D060B85-231D-C547-AD42-255EA5B5F0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84634" y="2689322"/>
              <a:ext cx="504000" cy="504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4BCCC18-4D8C-6242-921A-564CCC2B2D79}"/>
              </a:ext>
            </a:extLst>
          </p:cNvPr>
          <p:cNvGrpSpPr/>
          <p:nvPr/>
        </p:nvGrpSpPr>
        <p:grpSpPr>
          <a:xfrm>
            <a:off x="4778816" y="1678400"/>
            <a:ext cx="504000" cy="1514922"/>
            <a:chOff x="1684634" y="1678400"/>
            <a:chExt cx="504000" cy="151492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7E96B1FA-F9CD-C343-B1F0-91180E5D78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84634" y="1678400"/>
              <a:ext cx="504000" cy="504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E46A05B4-34E8-604F-8E5C-52A864EA4E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84634" y="2183861"/>
              <a:ext cx="504000" cy="504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A6AA1374-23EF-CC45-8DC6-6033C1EEA6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84634" y="2689322"/>
              <a:ext cx="504000" cy="504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0433588-B193-CA44-A755-20F0A32D47E9}"/>
              </a:ext>
            </a:extLst>
          </p:cNvPr>
          <p:cNvGrpSpPr/>
          <p:nvPr/>
        </p:nvGrpSpPr>
        <p:grpSpPr>
          <a:xfrm>
            <a:off x="5282816" y="1678400"/>
            <a:ext cx="504000" cy="1514922"/>
            <a:chOff x="1684634" y="1678400"/>
            <a:chExt cx="504000" cy="151492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950E980F-ACA0-B14C-971C-A58C578F14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84634" y="1678400"/>
              <a:ext cx="504000" cy="504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91F98F6A-E8ED-144D-BD72-5B1D76EF97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84634" y="2183861"/>
              <a:ext cx="504000" cy="504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85EDC7C2-1FE7-BC41-A8C6-1A7D1A0DD3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84634" y="2689322"/>
              <a:ext cx="504000" cy="504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1E505A5-4B43-E54B-82F7-A82CBE19AF4E}"/>
              </a:ext>
            </a:extLst>
          </p:cNvPr>
          <p:cNvGrpSpPr/>
          <p:nvPr/>
        </p:nvGrpSpPr>
        <p:grpSpPr>
          <a:xfrm>
            <a:off x="5787412" y="1678400"/>
            <a:ext cx="504000" cy="1514922"/>
            <a:chOff x="1684634" y="1678400"/>
            <a:chExt cx="504000" cy="151492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0F78EA17-4F3F-4349-8855-43E02C0179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84634" y="1678400"/>
              <a:ext cx="504000" cy="504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567F9351-4386-E44C-A82C-7843C8FC6C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84634" y="2183861"/>
              <a:ext cx="504000" cy="504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1A02C32D-77ED-1C47-A392-4D1C981114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84634" y="2689322"/>
              <a:ext cx="504000" cy="504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xmlns="" id="{EB8831EF-D9F0-8749-B750-E4DEC3F8A15F}"/>
              </a:ext>
            </a:extLst>
          </p:cNvPr>
          <p:cNvSpPr txBox="1">
            <a:spLocks/>
          </p:cNvSpPr>
          <p:nvPr/>
        </p:nvSpPr>
        <p:spPr>
          <a:xfrm>
            <a:off x="1390537" y="3752624"/>
            <a:ext cx="3757195" cy="133823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Hant" altLang="en-US" sz="3200" dirty="0" smtClean="0"/>
              <a:t>算式</a:t>
            </a:r>
            <a:r>
              <a:rPr lang="zh-Hant" altLang="en-US" sz="3200" dirty="0"/>
              <a:t>：</a:t>
            </a:r>
            <a:endParaRPr lang="en-HK" altLang="zh-Han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6AA9198B-A0A4-5947-B30C-97047C691138}"/>
                  </a:ext>
                </a:extLst>
              </p:cNvPr>
              <p:cNvSpPr/>
              <p:nvPr/>
            </p:nvSpPr>
            <p:spPr>
              <a:xfrm>
                <a:off x="2798235" y="4275477"/>
                <a:ext cx="2548398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t" sz="36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Hant" sz="3600" i="1" dirty="0"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US" altLang="zh-Hant" sz="36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Hant" sz="3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Hant" sz="3600" i="1" dirty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AA9198B-A0A4-5947-B30C-97047C691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235" y="4275477"/>
                <a:ext cx="2548398" cy="11330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95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9961BBD-CEF2-524E-AE90-540BEB2CAF50}"/>
              </a:ext>
            </a:extLst>
          </p:cNvPr>
          <p:cNvGrpSpPr/>
          <p:nvPr/>
        </p:nvGrpSpPr>
        <p:grpSpPr>
          <a:xfrm>
            <a:off x="3767434" y="1678400"/>
            <a:ext cx="2942404" cy="1653467"/>
            <a:chOff x="3767434" y="1678400"/>
            <a:chExt cx="2942404" cy="165346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A525F10-7E18-C84A-B20F-955F73EFBD5B}"/>
                </a:ext>
              </a:extLst>
            </p:cNvPr>
            <p:cNvGrpSpPr/>
            <p:nvPr/>
          </p:nvGrpSpPr>
          <p:grpSpPr>
            <a:xfrm>
              <a:off x="3767434" y="1678400"/>
              <a:ext cx="504000" cy="1653467"/>
              <a:chOff x="1684634" y="1678400"/>
              <a:chExt cx="504000" cy="16534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2E2CA997-B6BE-6E49-BBCA-471CF52E38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1678400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BA7E19CC-D182-CD4D-B554-5AAE608711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253134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A141C083-2FB1-3B4B-906B-85EB7973C8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827867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8C764D91-B5C0-7A48-95D8-970A4DBE8F8C}"/>
                </a:ext>
              </a:extLst>
            </p:cNvPr>
            <p:cNvGrpSpPr/>
            <p:nvPr/>
          </p:nvGrpSpPr>
          <p:grpSpPr>
            <a:xfrm>
              <a:off x="4377035" y="1678400"/>
              <a:ext cx="504000" cy="1653467"/>
              <a:chOff x="1684634" y="1678400"/>
              <a:chExt cx="504000" cy="165346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BFCFF99F-CB37-D342-B94F-B2E2416056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1678400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679D9092-A6DC-804E-995F-9570EC4F7E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253134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7A933C3C-14A1-5646-8C0A-8E85C417DC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827867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78D774F2-86E8-CF44-B097-B2BE84A7A6EE}"/>
                </a:ext>
              </a:extLst>
            </p:cNvPr>
            <p:cNvGrpSpPr/>
            <p:nvPr/>
          </p:nvGrpSpPr>
          <p:grpSpPr>
            <a:xfrm>
              <a:off x="4986636" y="1678400"/>
              <a:ext cx="504000" cy="1653467"/>
              <a:chOff x="1684634" y="1678400"/>
              <a:chExt cx="504000" cy="1653467"/>
            </a:xfrm>
            <a:noFill/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FB95F45A-14DC-1E42-AC23-9FFB12F142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1678400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FA47701D-7E50-2F4F-B352-A65D2A236A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253134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67894F84-9E34-C649-ADF1-2B8BC0277E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827867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CA105CEF-B205-064D-86E9-E7808F241E55}"/>
                </a:ext>
              </a:extLst>
            </p:cNvPr>
            <p:cNvGrpSpPr/>
            <p:nvPr/>
          </p:nvGrpSpPr>
          <p:grpSpPr>
            <a:xfrm>
              <a:off x="5596237" y="1678400"/>
              <a:ext cx="504000" cy="1653467"/>
              <a:chOff x="1684634" y="1678400"/>
              <a:chExt cx="504000" cy="1653467"/>
            </a:xfrm>
            <a:noFill/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AB5BAC4F-A329-C245-B176-0B2E44E1CC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1678400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3DE4B18E-D192-EF47-A1FB-527CF99B9A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253134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B8FC4DC0-6E19-D34A-B2BD-59E092A96D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827867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8FDA8312-FA41-2E4A-9A8F-17FAB5099681}"/>
                </a:ext>
              </a:extLst>
            </p:cNvPr>
            <p:cNvGrpSpPr/>
            <p:nvPr/>
          </p:nvGrpSpPr>
          <p:grpSpPr>
            <a:xfrm>
              <a:off x="6205838" y="1678400"/>
              <a:ext cx="504000" cy="1653467"/>
              <a:chOff x="1684634" y="1678400"/>
              <a:chExt cx="504000" cy="1653467"/>
            </a:xfrm>
            <a:noFill/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38E97DB0-12A0-FA4E-9EB3-D758006EBE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1678400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B0FEA3D-E6CA-AC45-A5A9-7F054E5A5B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253134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BA868F43-0273-7045-8572-E58D911330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84634" y="2827867"/>
                <a:ext cx="504000" cy="5040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58A5C7CC-054F-3540-9984-0812E0D6C5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Hant" altLang="en-US" dirty="0"/>
                  <a:t>如果有</a:t>
                </a:r>
                <a14:m>
                  <m:oMath xmlns:m="http://schemas.openxmlformats.org/officeDocument/2006/math">
                    <m:r>
                      <a:rPr lang="en-US" altLang="zh-Hant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Hant" altLang="en-US" dirty="0"/>
                  <a:t>塊，每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ant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ant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Hant" i="1" dirty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zh-Hant" altLang="en-US" dirty="0"/>
                  <a:t>為</a:t>
                </a:r>
                <a:r>
                  <a:rPr lang="en-US" altLang="zh-Hant" dirty="0"/>
                  <a:t>1</a:t>
                </a:r>
                <a:r>
                  <a:rPr lang="zh-Hant" altLang="en-US" dirty="0"/>
                  <a:t>包呢？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8A5C7CC-054F-3540-9984-0812E0D6C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19C44A7-D07F-FB49-BAF2-26AE0212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10425A31-FEF5-C949-8300-50CB9C6FA9C2}"/>
                  </a:ext>
                </a:extLst>
              </p:cNvPr>
              <p:cNvSpPr/>
              <p:nvPr/>
            </p:nvSpPr>
            <p:spPr>
              <a:xfrm>
                <a:off x="2798235" y="4430457"/>
                <a:ext cx="2548398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t" sz="36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Hant" sz="3600" i="1" dirty="0"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US" altLang="zh-Hant" sz="36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Hant" sz="3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Hant" sz="3600" i="1" dirty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0425A31-FEF5-C949-8300-50CB9C6FA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235" y="4430457"/>
                <a:ext cx="2548398" cy="1133067"/>
              </a:xfrm>
              <a:prstGeom prst="rect">
                <a:avLst/>
              </a:prstGeom>
              <a:blipFill>
                <a:blip r:embed="rId3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Content Placeholder 2">
            <a:extLst>
              <a:ext uri="{FF2B5EF4-FFF2-40B4-BE49-F238E27FC236}">
                <a16:creationId xmlns:a16="http://schemas.microsoft.com/office/drawing/2014/main" xmlns="" id="{0A171747-1227-1E4F-A128-03517ABB4474}"/>
              </a:ext>
            </a:extLst>
          </p:cNvPr>
          <p:cNvSpPr txBox="1">
            <a:spLocks/>
          </p:cNvSpPr>
          <p:nvPr/>
        </p:nvSpPr>
        <p:spPr>
          <a:xfrm>
            <a:off x="1390537" y="3752624"/>
            <a:ext cx="3757195" cy="133823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Hant" altLang="en-US" sz="3200" dirty="0"/>
              <a:t>可分成多少包？</a:t>
            </a:r>
            <a:endParaRPr lang="en-HK" altLang="zh-Hant" sz="3200" dirty="0"/>
          </a:p>
          <a:p>
            <a:r>
              <a:rPr lang="zh-Hant" altLang="en-US" sz="3200" dirty="0"/>
              <a:t>算式：</a:t>
            </a:r>
            <a:endParaRPr lang="en-HK" altLang="zh-Han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EA2072F0-56A4-204A-A6F4-3367202EA4BB}"/>
                  </a:ext>
                </a:extLst>
              </p:cNvPr>
              <p:cNvSpPr/>
              <p:nvPr/>
            </p:nvSpPr>
            <p:spPr>
              <a:xfrm>
                <a:off x="6947532" y="4623700"/>
                <a:ext cx="232647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t" sz="4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Hant" sz="4000" b="0" i="1" dirty="0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altLang="zh-Hant" sz="4000" i="1" dirty="0"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US" altLang="zh-Hant" sz="40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A2072F0-56A4-204A-A6F4-3367202EA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532" y="4623700"/>
                <a:ext cx="232647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8F493C0E-849B-4F49-9BEE-2DAB4EE7CCE0}"/>
                  </a:ext>
                </a:extLst>
              </p:cNvPr>
              <p:cNvSpPr/>
              <p:nvPr/>
            </p:nvSpPr>
            <p:spPr>
              <a:xfrm>
                <a:off x="4618779" y="4405467"/>
                <a:ext cx="2548398" cy="1144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t" sz="3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Hant" sz="36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Hant" sz="36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Hant" sz="36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Hant" sz="3600" b="0" i="1" dirty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altLang="zh-Hant" sz="3600" i="1" dirty="0"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US" altLang="zh-Hant" sz="36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Hant" sz="3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Hant" sz="3600" i="1" dirty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F493C0E-849B-4F49-9BEE-2DAB4EE7CC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779" y="4405467"/>
                <a:ext cx="2548398" cy="1144352"/>
              </a:xfrm>
              <a:prstGeom prst="rect">
                <a:avLst/>
              </a:prstGeom>
              <a:blipFill>
                <a:blip r:embed="rId5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960A133-B2F4-4E4D-BC87-9AA010FDF2FE}"/>
              </a:ext>
            </a:extLst>
          </p:cNvPr>
          <p:cNvSpPr/>
          <p:nvPr/>
        </p:nvSpPr>
        <p:spPr>
          <a:xfrm>
            <a:off x="3725871" y="1620982"/>
            <a:ext cx="569039" cy="117763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829C4170-1775-D34C-AA48-EAE7A1D6E274}"/>
              </a:ext>
            </a:extLst>
          </p:cNvPr>
          <p:cNvSpPr/>
          <p:nvPr/>
        </p:nvSpPr>
        <p:spPr>
          <a:xfrm>
            <a:off x="4350017" y="1620982"/>
            <a:ext cx="569039" cy="117763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xmlns="" id="{60D02C89-C0F3-7446-8D47-142FF7F4EE50}"/>
              </a:ext>
            </a:extLst>
          </p:cNvPr>
          <p:cNvSpPr/>
          <p:nvPr/>
        </p:nvSpPr>
        <p:spPr>
          <a:xfrm>
            <a:off x="4959273" y="1620982"/>
            <a:ext cx="569039" cy="117763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xmlns="" id="{A6E36F4A-C35B-CC4D-B1B9-C8E302B1CCEA}"/>
              </a:ext>
            </a:extLst>
          </p:cNvPr>
          <p:cNvSpPr/>
          <p:nvPr/>
        </p:nvSpPr>
        <p:spPr>
          <a:xfrm>
            <a:off x="5569217" y="1620982"/>
            <a:ext cx="569039" cy="117763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xmlns="" id="{C200EFBC-37EA-7249-A80B-2F8FD2773D82}"/>
              </a:ext>
            </a:extLst>
          </p:cNvPr>
          <p:cNvSpPr/>
          <p:nvPr/>
        </p:nvSpPr>
        <p:spPr>
          <a:xfrm>
            <a:off x="6178473" y="1620982"/>
            <a:ext cx="569039" cy="117763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xmlns="" id="{7F670608-CB06-FC4E-B352-45F070619930}"/>
              </a:ext>
            </a:extLst>
          </p:cNvPr>
          <p:cNvSpPr/>
          <p:nvPr/>
        </p:nvSpPr>
        <p:spPr>
          <a:xfrm rot="5400000">
            <a:off x="4010390" y="2495259"/>
            <a:ext cx="569039" cy="117763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xmlns="" id="{370E53E5-F067-674B-A6BF-1EBC2D8AD7D5}"/>
              </a:ext>
            </a:extLst>
          </p:cNvPr>
          <p:cNvSpPr/>
          <p:nvPr/>
        </p:nvSpPr>
        <p:spPr>
          <a:xfrm rot="5400000">
            <a:off x="5260263" y="2495260"/>
            <a:ext cx="569039" cy="117763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xmlns="" id="{0153E052-2D00-F04B-8B8A-A0BB62CDF406}"/>
              </a:ext>
            </a:extLst>
          </p:cNvPr>
          <p:cNvSpPr/>
          <p:nvPr/>
        </p:nvSpPr>
        <p:spPr>
          <a:xfrm rot="5400000">
            <a:off x="6487222" y="2495260"/>
            <a:ext cx="569039" cy="117763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9927DC8C-CBA0-DA4C-889C-51D1143FEE70}"/>
                  </a:ext>
                </a:extLst>
              </p:cNvPr>
              <p:cNvSpPr/>
              <p:nvPr/>
            </p:nvSpPr>
            <p:spPr>
              <a:xfrm>
                <a:off x="7024021" y="5391424"/>
                <a:ext cx="1517082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t" sz="4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Hant" sz="4000" b="0" i="1" dirty="0" smtClean="0">
                          <a:latin typeface="Cambria Math" panose="02040503050406030204" pitchFamily="18" charset="0"/>
                        </a:rPr>
                        <m:t>7</m:t>
                      </m:r>
                      <m:f>
                        <m:fPr>
                          <m:ctrlPr>
                            <a:rPr lang="en-US" altLang="zh-Hant" sz="40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Hant" sz="4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Hant" sz="4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927DC8C-CBA0-DA4C-889C-51D1143FEE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021" y="5391424"/>
                <a:ext cx="1517082" cy="1244828"/>
              </a:xfrm>
              <a:prstGeom prst="rect">
                <a:avLst/>
              </a:prstGeom>
              <a:blipFill>
                <a:blip r:embed="rId6"/>
                <a:stretch>
                  <a:fillRect b="-8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3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4" grpId="0"/>
      <p:bldP spid="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E2111A-97BA-4547-8011-0904BFC1C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t" altLang="en-US" dirty="0"/>
              <a:t>結論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9D6475-4986-3A42-8C1D-C937C73E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0EE7A71D-E262-D042-B9F3-BAD7C8203F55}"/>
                  </a:ext>
                </a:extLst>
              </p:cNvPr>
              <p:cNvSpPr/>
              <p:nvPr/>
            </p:nvSpPr>
            <p:spPr>
              <a:xfrm>
                <a:off x="2678150" y="1689490"/>
                <a:ext cx="3912222" cy="1144159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Hant" sz="36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Hant" sz="36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Hant" sz="3600" b="0" i="1" dirty="0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altLang="zh-Hant" sz="3600" i="1" dirty="0"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US" altLang="zh-Hant" sz="36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Hant" sz="36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zh-Hant" sz="3600" i="1" dirty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altLang="zh-Hant" sz="3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Hant" sz="36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Hant" sz="3600" b="0" i="1" dirty="0" smtClean="0"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US" altLang="zh-Hant" sz="36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E7A71D-E262-D042-B9F3-BAD7C8203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150" y="1689490"/>
                <a:ext cx="3912222" cy="1144159"/>
              </a:xfrm>
              <a:prstGeom prst="rect">
                <a:avLst/>
              </a:prstGeom>
              <a:blipFill>
                <a:blip r:embed="rId2"/>
                <a:stretch>
                  <a:fillRect b="-7609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B5C0E8DE-94ED-8044-ABC4-DC7DF5837481}"/>
                  </a:ext>
                </a:extLst>
              </p:cNvPr>
              <p:cNvSpPr/>
              <p:nvPr/>
            </p:nvSpPr>
            <p:spPr>
              <a:xfrm>
                <a:off x="6590372" y="1689490"/>
                <a:ext cx="1223482" cy="1144800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ant" sz="3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Hant" sz="36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Hant" sz="3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Hant" sz="36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C0E8DE-94ED-8044-ABC4-DC7DF5837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372" y="1689490"/>
                <a:ext cx="1223482" cy="1144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橢圓 6"/>
          <p:cNvSpPr/>
          <p:nvPr/>
        </p:nvSpPr>
        <p:spPr>
          <a:xfrm>
            <a:off x="3115731" y="1868547"/>
            <a:ext cx="343846" cy="34384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矩形 7"/>
          <p:cNvSpPr/>
          <p:nvPr/>
        </p:nvSpPr>
        <p:spPr>
          <a:xfrm>
            <a:off x="4172754" y="1803397"/>
            <a:ext cx="277365" cy="3464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矩形 11"/>
          <p:cNvSpPr/>
          <p:nvPr/>
        </p:nvSpPr>
        <p:spPr>
          <a:xfrm>
            <a:off x="7292393" y="2326873"/>
            <a:ext cx="277365" cy="3464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矩形 12"/>
          <p:cNvSpPr/>
          <p:nvPr/>
        </p:nvSpPr>
        <p:spPr>
          <a:xfrm>
            <a:off x="5967687" y="2153133"/>
            <a:ext cx="277365" cy="3464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橢圓 13"/>
          <p:cNvSpPr/>
          <p:nvPr/>
        </p:nvSpPr>
        <p:spPr>
          <a:xfrm>
            <a:off x="5147732" y="2156086"/>
            <a:ext cx="343846" cy="34384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橢圓 14"/>
          <p:cNvSpPr/>
          <p:nvPr/>
        </p:nvSpPr>
        <p:spPr>
          <a:xfrm>
            <a:off x="7256491" y="1775411"/>
            <a:ext cx="343846" cy="34384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72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1202</TotalTime>
  <Words>369</Words>
  <Application>Microsoft Office PowerPoint</Application>
  <PresentationFormat>自訂</PresentationFormat>
  <Paragraphs>58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Facet</vt:lpstr>
      <vt:lpstr>分數除法(3)</vt:lpstr>
      <vt:lpstr>除法：包含了多少包？</vt:lpstr>
      <vt:lpstr>原來這些朱古力粒是從1整塊來的！</vt:lpstr>
      <vt:lpstr>1/15塊和1粒</vt:lpstr>
      <vt:lpstr>6/15÷2/15 和 6÷2</vt:lpstr>
      <vt:lpstr>如果有10/15塊，每2/15為1包，可分成多少包呢？</vt:lpstr>
      <vt:lpstr>如果有1塊，每2/15為1包，可分成多少包呢？</vt:lpstr>
      <vt:lpstr>如果有1塊，每2/15為1包呢？</vt:lpstr>
      <vt:lpstr>結論</vt:lpstr>
      <vt:lpstr>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分數除法 (1)</dc:title>
  <dc:creator>TEST</dc:creator>
  <cp:lastModifiedBy>FONG, Chong-sun Martin</cp:lastModifiedBy>
  <cp:revision>1011</cp:revision>
  <dcterms:created xsi:type="dcterms:W3CDTF">2018-04-05T15:40:42Z</dcterms:created>
  <dcterms:modified xsi:type="dcterms:W3CDTF">2018-08-03T06:52:29Z</dcterms:modified>
</cp:coreProperties>
</file>