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7" r:id="rId2"/>
    <p:sldId id="342" r:id="rId3"/>
    <p:sldId id="323" r:id="rId4"/>
    <p:sldId id="329" r:id="rId5"/>
    <p:sldId id="324" r:id="rId6"/>
    <p:sldId id="330" r:id="rId7"/>
    <p:sldId id="354" r:id="rId8"/>
    <p:sldId id="352" r:id="rId9"/>
    <p:sldId id="331" r:id="rId10"/>
    <p:sldId id="344" r:id="rId11"/>
    <p:sldId id="338" r:id="rId12"/>
    <p:sldId id="351" r:id="rId13"/>
    <p:sldId id="348" r:id="rId14"/>
    <p:sldId id="350" r:id="rId15"/>
    <p:sldId id="357" r:id="rId16"/>
    <p:sldId id="355" r:id="rId17"/>
    <p:sldId id="356" r:id="rId18"/>
    <p:sldId id="346" r:id="rId19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88460"/>
    <a:srgbClr val="009900"/>
    <a:srgbClr val="CC9900"/>
    <a:srgbClr val="CC00CC"/>
    <a:srgbClr val="FF0000"/>
    <a:srgbClr val="663300"/>
    <a:srgbClr val="FFCC00"/>
    <a:srgbClr val="B1906F"/>
    <a:srgbClr val="CEB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85" autoAdjust="0"/>
    <p:restoredTop sz="98179" autoAdjust="0"/>
  </p:normalViewPr>
  <p:slideViewPr>
    <p:cSldViewPr snapToGrid="0">
      <p:cViewPr varScale="1">
        <p:scale>
          <a:sx n="59" d="100"/>
          <a:sy n="59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1728" y="-9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3387E9D7-23AF-4C51-BE88-8CBB01399CF1}" type="datetimeFigureOut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FB80636E-8A75-4B29-9BE0-5F11B006E5A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8846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C658B3E4-7340-48A1-89C0-6AF6DB3A8829}" type="datetimeFigureOut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7CE950D6-418E-468A-9728-F8A9E5F8D23A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90380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683495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9600" b="1" spc="2000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792" y="4509120"/>
            <a:ext cx="5760640" cy="1663080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FE5F8-D431-4425-AF33-4E073BF11A50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8538-C9E8-44C9-85FC-93AB8C467379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96694-EE86-49D9-A529-18AAEB935A1F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5780998" y="6113439"/>
            <a:ext cx="3255498" cy="472604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2pPr>
            <a:lvl3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3pPr>
            <a:lvl4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4pPr>
            <a:lvl5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3CD3C-5775-4E0A-A9FB-571B4F24E18F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563" y="1540043"/>
            <a:ext cx="7772400" cy="1828801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400" b="1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0969" y="3597158"/>
            <a:ext cx="6442993" cy="1448469"/>
          </a:xfrm>
        </p:spPr>
        <p:txBody>
          <a:bodyPr anchor="t">
            <a:normAutofit/>
          </a:bodyPr>
          <a:lstStyle>
            <a:lvl1pPr marL="0" indent="0" algn="l">
              <a:buNone/>
              <a:defRPr sz="3600">
                <a:solidFill>
                  <a:schemeClr val="tx1">
                    <a:lumMod val="65000"/>
                    <a:lumOff val="35000"/>
                  </a:schemeClr>
                </a:solidFill>
                <a:latin typeface="Adobe 繁黑體 Std B" pitchFamily="34" charset="-120"/>
                <a:ea typeface="Adobe 繁黑體 Std B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27475"/>
            <a:ext cx="2085975" cy="365125"/>
          </a:xfrm>
        </p:spPr>
        <p:txBody>
          <a:bodyPr/>
          <a:lstStyle/>
          <a:p>
            <a:fld id="{6286D07E-9939-4330-AB58-3FF2795518A4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165" y="6327475"/>
            <a:ext cx="2847975" cy="3651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62553" y="6275360"/>
            <a:ext cx="561975" cy="365125"/>
          </a:xfrm>
        </p:spPr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B2544-5A21-4FB2-9ED6-5410FDACEDFD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03BF-421F-4187-8855-AD0B06392ED4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1D041-4A97-42E8-8471-467B0B40E7F9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3513082"/>
            <a:ext cx="1367705" cy="2404612"/>
          </a:xfrm>
          <a:prstGeom prst="rect">
            <a:avLst/>
          </a:prstGeom>
          <a:solidFill>
            <a:schemeClr val="bg2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46738-1AE9-4A34-8FA3-12F102AF5A37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8DC4F-2523-47B1-803E-F59DCD9B1022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F768F-5F03-4D4A-8D14-1E5CDEA4139F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wlts.edb.hkedcity.net/filemanager/template/tc/images/logo.jpg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92" b="-1"/>
          <a:stretch/>
        </p:blipFill>
        <p:spPr bwMode="auto">
          <a:xfrm>
            <a:off x="6750496" y="6084228"/>
            <a:ext cx="2286000" cy="51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1"/>
            <a:ext cx="9144000" cy="60770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BD32FDB-E336-4961-807D-E6B771C9B04B}" type="datetime1">
              <a:rPr lang="zh-HK" altLang="en-US" smtClean="0"/>
              <a:t>8/5/2019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2553" y="6304235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defRPr>
            </a:lvl1pPr>
          </a:lstStyle>
          <a:p>
            <a:fld id="{F47A0473-2BDB-41B4-9F4C-9A0EE1724D0E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AutoShape 2" descr="http://picsvg.com/svg/BqLDSUm7KG.sv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HK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microsoft.com/office/2007/relationships/hdphoto" Target="../media/hdphoto5.wdp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pc="1500" dirty="0" smtClean="0"/>
              <a:t>單利息</a:t>
            </a:r>
            <a:endParaRPr lang="zh-HK" altLang="en-US" sz="6000" spc="1500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概念及應用</a:t>
            </a: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</a:t>
            </a:fld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3533127" y="6162674"/>
            <a:ext cx="1000774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1299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13800" dirty="0" smtClean="0"/>
              <a:t>單</a:t>
            </a:r>
            <a:r>
              <a:rPr lang="zh-TW" altLang="en-US" dirty="0" smtClean="0"/>
              <a:t>利息的計算要點</a:t>
            </a:r>
            <a:endParaRPr lang="zh-HK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1794077" y="3597158"/>
            <a:ext cx="6719886" cy="1448469"/>
          </a:xfrm>
        </p:spPr>
        <p:txBody>
          <a:bodyPr>
            <a:normAutofit fontScale="92500"/>
          </a:bodyPr>
          <a:lstStyle/>
          <a:p>
            <a:r>
              <a:rPr lang="zh-TW" altLang="en-US" dirty="0" smtClean="0"/>
              <a:t>每年</a:t>
            </a:r>
            <a:r>
              <a:rPr lang="zh-TW" altLang="en-US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利息</a:t>
            </a:r>
            <a:r>
              <a:rPr lang="zh-TW" alt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以初始本金</a:t>
            </a:r>
            <a:r>
              <a:rPr lang="zh-TW" altLang="en-US" dirty="0" smtClean="0"/>
              <a:t>計算</a:t>
            </a:r>
            <a:endParaRPr lang="zh-HK" altLang="en-US" b="1" dirty="0">
              <a:solidFill>
                <a:srgbClr val="CC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442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1" name="直線接點 110"/>
          <p:cNvCxnSpPr/>
          <p:nvPr/>
        </p:nvCxnSpPr>
        <p:spPr>
          <a:xfrm flipH="1">
            <a:off x="5713032" y="3546947"/>
            <a:ext cx="1324183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接點 108"/>
          <p:cNvCxnSpPr/>
          <p:nvPr/>
        </p:nvCxnSpPr>
        <p:spPr>
          <a:xfrm flipH="1">
            <a:off x="5635441" y="3873924"/>
            <a:ext cx="1324183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接點 106"/>
          <p:cNvCxnSpPr/>
          <p:nvPr/>
        </p:nvCxnSpPr>
        <p:spPr>
          <a:xfrm flipH="1">
            <a:off x="5690960" y="4210962"/>
            <a:ext cx="1324183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57200" y="-616000"/>
            <a:ext cx="8229600" cy="1600200"/>
          </a:xfrm>
        </p:spPr>
        <p:txBody>
          <a:bodyPr/>
          <a:lstStyle/>
          <a:p>
            <a:r>
              <a:rPr lang="zh-TW" altLang="en-US" sz="4400" dirty="0"/>
              <a:t>單利息的</a:t>
            </a:r>
            <a:r>
              <a:rPr lang="zh-TW" altLang="en-US" sz="4400" dirty="0" smtClean="0"/>
              <a:t>計算</a:t>
            </a:r>
            <a:endParaRPr lang="zh-HK" altLang="en-US" sz="4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 vert="horz" lIns="27432" tIns="45720" rIns="45720" bIns="45720" rtlCol="0" anchor="ctr"/>
          <a:lstStyle/>
          <a:p>
            <a:fld id="{F47A0473-2BDB-41B4-9F4C-9A0EE1724D0E}" type="slidenum">
              <a:rPr lang="zh-HK" altLang="en-US"/>
              <a:pPr/>
              <a:t>11</a:t>
            </a:fld>
            <a:endParaRPr lang="zh-HK" altLang="en-US" dirty="0"/>
          </a:p>
        </p:txBody>
      </p:sp>
      <p:grpSp>
        <p:nvGrpSpPr>
          <p:cNvPr id="1025" name="群組 1024"/>
          <p:cNvGrpSpPr/>
          <p:nvPr/>
        </p:nvGrpSpPr>
        <p:grpSpPr>
          <a:xfrm>
            <a:off x="5550882" y="1279829"/>
            <a:ext cx="1400240" cy="3252339"/>
            <a:chOff x="3443104" y="2235244"/>
            <a:chExt cx="2746406" cy="3293967"/>
          </a:xfrm>
        </p:grpSpPr>
        <p:cxnSp>
          <p:nvCxnSpPr>
            <p:cNvPr id="63" name="直線接點 62"/>
            <p:cNvCxnSpPr/>
            <p:nvPr/>
          </p:nvCxnSpPr>
          <p:spPr>
            <a:xfrm>
              <a:off x="3443104" y="5528855"/>
              <a:ext cx="2746406" cy="356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/>
            <p:cNvCxnSpPr/>
            <p:nvPr/>
          </p:nvCxnSpPr>
          <p:spPr>
            <a:xfrm>
              <a:off x="3443104" y="2235244"/>
              <a:ext cx="2746406" cy="356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>
              <a:off x="3443104" y="2564605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>
              <a:off x="3443104" y="2893966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>
              <a:off x="3443104" y="3223327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>
              <a:off x="3443104" y="3552688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>
              <a:off x="3443104" y="3882049"/>
              <a:ext cx="2746406" cy="356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>
              <a:off x="3443104" y="4211410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>
              <a:off x="3443104" y="4540771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>
              <a:off x="3443104" y="4870132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>
              <a:off x="3443104" y="5199493"/>
              <a:ext cx="2746406" cy="356"/>
            </a:xfrm>
            <a:prstGeom prst="line">
              <a:avLst/>
            </a:prstGeom>
            <a:ln w="952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圓角化單一角落矩形 40"/>
          <p:cNvSpPr/>
          <p:nvPr/>
        </p:nvSpPr>
        <p:spPr>
          <a:xfrm>
            <a:off x="6806825" y="1247024"/>
            <a:ext cx="1829467" cy="3293611"/>
          </a:xfrm>
          <a:prstGeom prst="round1Rect">
            <a:avLst>
              <a:gd name="adj" fmla="val 0"/>
            </a:avLst>
          </a:prstGeom>
          <a:gradFill>
            <a:gsLst>
              <a:gs pos="0">
                <a:schemeClr val="accent6">
                  <a:shade val="51000"/>
                  <a:satMod val="130000"/>
                  <a:alpha val="0"/>
                </a:schemeClr>
              </a:gs>
              <a:gs pos="80000">
                <a:schemeClr val="accent6">
                  <a:shade val="93000"/>
                  <a:satMod val="130000"/>
                  <a:alpha val="0"/>
                </a:schemeClr>
              </a:gs>
              <a:gs pos="100000">
                <a:schemeClr val="accent6">
                  <a:shade val="94000"/>
                  <a:satMod val="135000"/>
                  <a:alpha val="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zh-H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H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en-US" altLang="zh-H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H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en-US" altLang="zh-H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H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/>
            </a:r>
            <a:b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</a:br>
            <a:endParaRPr lang="zh-HK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grpSp>
        <p:nvGrpSpPr>
          <p:cNvPr id="79" name="群組 78"/>
          <p:cNvGrpSpPr/>
          <p:nvPr/>
        </p:nvGrpSpPr>
        <p:grpSpPr>
          <a:xfrm>
            <a:off x="5542284" y="1262895"/>
            <a:ext cx="383831" cy="3252339"/>
            <a:chOff x="3443104" y="2235244"/>
            <a:chExt cx="3086876" cy="3293967"/>
          </a:xfrm>
        </p:grpSpPr>
        <p:cxnSp>
          <p:nvCxnSpPr>
            <p:cNvPr id="80" name="直線接點 79"/>
            <p:cNvCxnSpPr/>
            <p:nvPr/>
          </p:nvCxnSpPr>
          <p:spPr>
            <a:xfrm>
              <a:off x="3783574" y="5528854"/>
              <a:ext cx="2746406" cy="35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>
              <a:off x="3783574" y="2235244"/>
              <a:ext cx="2746406" cy="35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>
              <a:off x="3443104" y="2564605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>
              <a:off x="3443104" y="2893966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>
              <a:off x="3443104" y="3223327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>
              <a:off x="3443104" y="3552688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>
              <a:off x="3783574" y="3882049"/>
              <a:ext cx="2746406" cy="357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>
              <a:off x="3443104" y="4211410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>
              <a:off x="3443104" y="4540771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>
              <a:off x="3443104" y="4870132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>
              <a:off x="3443104" y="5199493"/>
              <a:ext cx="2746406" cy="35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群組 11"/>
          <p:cNvGrpSpPr/>
          <p:nvPr/>
        </p:nvGrpSpPr>
        <p:grpSpPr>
          <a:xfrm>
            <a:off x="3950348" y="1246668"/>
            <a:ext cx="1829467" cy="3293611"/>
            <a:chOff x="1385370" y="2212040"/>
            <a:chExt cx="1829467" cy="3293611"/>
          </a:xfrm>
        </p:grpSpPr>
        <p:sp>
          <p:nvSpPr>
            <p:cNvPr id="8" name="圓角化單一角落矩形 7"/>
            <p:cNvSpPr/>
            <p:nvPr/>
          </p:nvSpPr>
          <p:spPr>
            <a:xfrm>
              <a:off x="1385370" y="2212040"/>
              <a:ext cx="1829467" cy="3293611"/>
            </a:xfrm>
            <a:prstGeom prst="round1Rect">
              <a:avLst>
                <a:gd name="adj" fmla="val 0"/>
              </a:avLst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zh-HK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$</a:t>
              </a:r>
              <a:r>
                <a:rPr lang="en-US" altLang="zh-HK" sz="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 </a:t>
              </a:r>
              <a:r>
                <a:rPr lang="en-US" altLang="zh-HK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5000</a:t>
              </a:r>
              <a:br>
                <a:rPr lang="en-US" altLang="zh-HK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</a:br>
              <a:r>
                <a:rPr lang="en-US" altLang="zh-HK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/>
              </a:r>
              <a:br>
                <a:rPr lang="en-US" altLang="zh-HK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</a:br>
              <a:r>
                <a:rPr lang="en-US" altLang="zh-HK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/>
              </a:r>
              <a:br>
                <a:rPr lang="en-US" altLang="zh-HK" sz="4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</a:br>
              <a:r>
                <a:rPr lang="en-US" altLang="zh-HK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/>
              </a:r>
              <a:br>
                <a:rPr lang="en-US" altLang="zh-HK" sz="3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</a:br>
              <a:r>
                <a:rPr lang="zh-TW" altLang="en-US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初始本金</a:t>
              </a:r>
              <a:endParaRPr lang="zh-HK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324" b="98490" l="1511" r="9794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4687" y="2945329"/>
              <a:ext cx="1516150" cy="1930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3" name="群組 12"/>
          <p:cNvGrpSpPr/>
          <p:nvPr/>
        </p:nvGrpSpPr>
        <p:grpSpPr>
          <a:xfrm>
            <a:off x="6806826" y="4213137"/>
            <a:ext cx="1829467" cy="331200"/>
            <a:chOff x="4588978" y="5072514"/>
            <a:chExt cx="1829467" cy="331200"/>
          </a:xfrm>
        </p:grpSpPr>
        <p:sp>
          <p:nvSpPr>
            <p:cNvPr id="16" name="圓角化單一角落矩形 15"/>
            <p:cNvSpPr/>
            <p:nvPr/>
          </p:nvSpPr>
          <p:spPr>
            <a:xfrm>
              <a:off x="4588978" y="5072514"/>
              <a:ext cx="1829467" cy="331200"/>
            </a:xfrm>
            <a:prstGeom prst="round1Rect">
              <a:avLst>
                <a:gd name="adj" fmla="val 9091"/>
              </a:avLst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   第</a:t>
              </a:r>
              <a:r>
                <a:rPr lang="en-US" altLang="zh-TW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1</a:t>
              </a:r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年利息</a:t>
              </a:r>
              <a:endParaRPr lang="zh-HK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grpSp>
          <p:nvGrpSpPr>
            <p:cNvPr id="18" name="Group 5"/>
            <p:cNvGrpSpPr>
              <a:grpSpLocks noChangeAspect="1"/>
            </p:cNvGrpSpPr>
            <p:nvPr/>
          </p:nvGrpSpPr>
          <p:grpSpPr bwMode="auto">
            <a:xfrm>
              <a:off x="4725037" y="5144702"/>
              <a:ext cx="310000" cy="186824"/>
              <a:chOff x="4086" y="3105"/>
              <a:chExt cx="828" cy="499"/>
            </a:xfrm>
          </p:grpSpPr>
          <p:sp>
            <p:nvSpPr>
              <p:cNvPr id="33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34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35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36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37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</p:grpSp>
      <p:grpSp>
        <p:nvGrpSpPr>
          <p:cNvPr id="44" name="群組 43"/>
          <p:cNvGrpSpPr/>
          <p:nvPr/>
        </p:nvGrpSpPr>
        <p:grpSpPr>
          <a:xfrm>
            <a:off x="6806826" y="3879762"/>
            <a:ext cx="1829467" cy="331200"/>
            <a:chOff x="4588978" y="5072514"/>
            <a:chExt cx="1829467" cy="331200"/>
          </a:xfrm>
        </p:grpSpPr>
        <p:sp>
          <p:nvSpPr>
            <p:cNvPr id="45" name="圓角化單一角落矩形 44"/>
            <p:cNvSpPr/>
            <p:nvPr/>
          </p:nvSpPr>
          <p:spPr>
            <a:xfrm>
              <a:off x="4588978" y="5072514"/>
              <a:ext cx="1829467" cy="331200"/>
            </a:xfrm>
            <a:prstGeom prst="round1Rect">
              <a:avLst>
                <a:gd name="adj" fmla="val 9091"/>
              </a:avLst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   第</a:t>
              </a:r>
              <a:r>
                <a:rPr lang="en-US" altLang="zh-TW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2</a:t>
              </a:r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年利息</a:t>
              </a:r>
              <a:endParaRPr lang="zh-HK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grpSp>
          <p:nvGrpSpPr>
            <p:cNvPr id="46" name="Group 5"/>
            <p:cNvGrpSpPr>
              <a:grpSpLocks noChangeAspect="1"/>
            </p:cNvGrpSpPr>
            <p:nvPr/>
          </p:nvGrpSpPr>
          <p:grpSpPr bwMode="auto">
            <a:xfrm>
              <a:off x="4725037" y="5144702"/>
              <a:ext cx="310000" cy="186824"/>
              <a:chOff x="4086" y="3105"/>
              <a:chExt cx="828" cy="499"/>
            </a:xfrm>
          </p:grpSpPr>
          <p:sp>
            <p:nvSpPr>
              <p:cNvPr id="47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48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49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50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51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</p:grpSp>
      <p:grpSp>
        <p:nvGrpSpPr>
          <p:cNvPr id="52" name="群組 51"/>
          <p:cNvGrpSpPr/>
          <p:nvPr/>
        </p:nvGrpSpPr>
        <p:grpSpPr>
          <a:xfrm>
            <a:off x="6806826" y="3546387"/>
            <a:ext cx="1829467" cy="331200"/>
            <a:chOff x="4588978" y="5072514"/>
            <a:chExt cx="1829467" cy="331200"/>
          </a:xfrm>
        </p:grpSpPr>
        <p:sp>
          <p:nvSpPr>
            <p:cNvPr id="53" name="圓角化單一角落矩形 52"/>
            <p:cNvSpPr/>
            <p:nvPr/>
          </p:nvSpPr>
          <p:spPr>
            <a:xfrm>
              <a:off x="4588978" y="5072514"/>
              <a:ext cx="1829467" cy="331200"/>
            </a:xfrm>
            <a:prstGeom prst="round1Rect">
              <a:avLst>
                <a:gd name="adj" fmla="val 9091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   第</a:t>
              </a:r>
              <a:r>
                <a:rPr lang="en-US" altLang="zh-TW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3</a:t>
              </a:r>
              <a:r>
                <a:rPr lang="zh-TW" alt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年利息</a:t>
              </a:r>
              <a:endParaRPr lang="zh-HK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grpSp>
          <p:nvGrpSpPr>
            <p:cNvPr id="54" name="Group 5"/>
            <p:cNvGrpSpPr>
              <a:grpSpLocks noChangeAspect="1"/>
            </p:cNvGrpSpPr>
            <p:nvPr/>
          </p:nvGrpSpPr>
          <p:grpSpPr bwMode="auto">
            <a:xfrm>
              <a:off x="4725037" y="5144702"/>
              <a:ext cx="310000" cy="186824"/>
              <a:chOff x="4086" y="3105"/>
              <a:chExt cx="828" cy="499"/>
            </a:xfrm>
          </p:grpSpPr>
          <p:sp>
            <p:nvSpPr>
              <p:cNvPr id="55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56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57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58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59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</p:grpSp>
      <p:sp>
        <p:nvSpPr>
          <p:cNvPr id="1027" name="文字方塊 1026"/>
          <p:cNvSpPr txBox="1"/>
          <p:nvPr/>
        </p:nvSpPr>
        <p:spPr>
          <a:xfrm>
            <a:off x="5847551" y="1024658"/>
            <a:ext cx="849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100%</a:t>
            </a:r>
            <a:endParaRPr lang="zh-HK" altLang="en-US" sz="2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8" name="文字方塊 77"/>
          <p:cNvSpPr txBox="1"/>
          <p:nvPr/>
        </p:nvSpPr>
        <p:spPr>
          <a:xfrm>
            <a:off x="5713032" y="4275505"/>
            <a:ext cx="849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0%</a:t>
            </a:r>
            <a:endParaRPr lang="zh-HK" altLang="en-US" sz="2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6" name="文字方塊 105"/>
          <p:cNvSpPr txBox="1"/>
          <p:nvPr/>
        </p:nvSpPr>
        <p:spPr>
          <a:xfrm>
            <a:off x="5872951" y="2646062"/>
            <a:ext cx="8491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5</a:t>
            </a:r>
            <a:r>
              <a:rPr lang="en-US" altLang="zh-TW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0%</a:t>
            </a:r>
            <a:endParaRPr lang="zh-HK" altLang="en-US" sz="2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28" name="減號 1027"/>
          <p:cNvSpPr/>
          <p:nvPr/>
        </p:nvSpPr>
        <p:spPr>
          <a:xfrm flipV="1">
            <a:off x="2352097" y="4728704"/>
            <a:ext cx="7560734" cy="129282"/>
          </a:xfrm>
          <a:prstGeom prst="mathMin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3826936" y="4767072"/>
            <a:ext cx="2056844" cy="729400"/>
            <a:chOff x="3750733" y="5342828"/>
            <a:chExt cx="2056844" cy="729400"/>
          </a:xfrm>
        </p:grpSpPr>
        <p:sp>
          <p:nvSpPr>
            <p:cNvPr id="3" name="文字方塊 2"/>
            <p:cNvSpPr txBox="1"/>
            <p:nvPr/>
          </p:nvSpPr>
          <p:spPr>
            <a:xfrm>
              <a:off x="4146442" y="5342828"/>
              <a:ext cx="16611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600" b="1" dirty="0" smtClean="0">
                  <a:solidFill>
                    <a:schemeClr val="accent3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Hei" panose="02010609060101010101" pitchFamily="49" charset="-122"/>
                  <a:ea typeface="SimHei" panose="02010609060101010101" pitchFamily="49" charset="-122"/>
                </a:rPr>
                <a:t>本金</a:t>
              </a:r>
              <a:endParaRPr lang="zh-HK" altLang="en-US" sz="2400" b="1" dirty="0">
                <a:latin typeface="SimHei" panose="02010609060101010101" pitchFamily="49" charset="-122"/>
                <a:ea typeface="SimHei" panose="02010609060101010101" pitchFamily="49" charset="-122"/>
              </a:endParaRPr>
            </a:p>
          </p:txBody>
        </p:sp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324" b="98490" l="1511" r="9794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0733" y="5452899"/>
              <a:ext cx="486377" cy="619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2" name="Group 5"/>
          <p:cNvGrpSpPr>
            <a:grpSpLocks noChangeAspect="1"/>
          </p:cNvGrpSpPr>
          <p:nvPr/>
        </p:nvGrpSpPr>
        <p:grpSpPr bwMode="auto">
          <a:xfrm>
            <a:off x="6728454" y="4871436"/>
            <a:ext cx="355810" cy="524337"/>
            <a:chOff x="4086" y="1647"/>
            <a:chExt cx="1328" cy="1957"/>
          </a:xfrm>
        </p:grpSpPr>
        <p:sp>
          <p:nvSpPr>
            <p:cNvPr id="64" name="Freeform 29"/>
            <p:cNvSpPr>
              <a:spLocks/>
            </p:cNvSpPr>
            <p:nvPr/>
          </p:nvSpPr>
          <p:spPr bwMode="auto">
            <a:xfrm>
              <a:off x="4816" y="1647"/>
              <a:ext cx="598" cy="1138"/>
            </a:xfrm>
            <a:custGeom>
              <a:avLst/>
              <a:gdLst>
                <a:gd name="T0" fmla="*/ 1090 w 1196"/>
                <a:gd name="T1" fmla="*/ 99 h 2276"/>
                <a:gd name="T2" fmla="*/ 1142 w 1196"/>
                <a:gd name="T3" fmla="*/ 139 h 2276"/>
                <a:gd name="T4" fmla="*/ 1173 w 1196"/>
                <a:gd name="T5" fmla="*/ 196 h 2276"/>
                <a:gd name="T6" fmla="*/ 1183 w 1196"/>
                <a:gd name="T7" fmla="*/ 263 h 2276"/>
                <a:gd name="T8" fmla="*/ 1187 w 1196"/>
                <a:gd name="T9" fmla="*/ 409 h 2276"/>
                <a:gd name="T10" fmla="*/ 1194 w 1196"/>
                <a:gd name="T11" fmla="*/ 630 h 2276"/>
                <a:gd name="T12" fmla="*/ 1193 w 1196"/>
                <a:gd name="T13" fmla="*/ 851 h 2276"/>
                <a:gd name="T14" fmla="*/ 1187 w 1196"/>
                <a:gd name="T15" fmla="*/ 1072 h 2276"/>
                <a:gd name="T16" fmla="*/ 1177 w 1196"/>
                <a:gd name="T17" fmla="*/ 1281 h 2276"/>
                <a:gd name="T18" fmla="*/ 1177 w 1196"/>
                <a:gd name="T19" fmla="*/ 1491 h 2276"/>
                <a:gd name="T20" fmla="*/ 1181 w 1196"/>
                <a:gd name="T21" fmla="*/ 1702 h 2276"/>
                <a:gd name="T22" fmla="*/ 1179 w 1196"/>
                <a:gd name="T23" fmla="*/ 1914 h 2276"/>
                <a:gd name="T24" fmla="*/ 1181 w 1196"/>
                <a:gd name="T25" fmla="*/ 2026 h 2276"/>
                <a:gd name="T26" fmla="*/ 1177 w 1196"/>
                <a:gd name="T27" fmla="*/ 2045 h 2276"/>
                <a:gd name="T28" fmla="*/ 1098 w 1196"/>
                <a:gd name="T29" fmla="*/ 2135 h 2276"/>
                <a:gd name="T30" fmla="*/ 907 w 1196"/>
                <a:gd name="T31" fmla="*/ 2236 h 2276"/>
                <a:gd name="T32" fmla="*/ 686 w 1196"/>
                <a:gd name="T33" fmla="*/ 2274 h 2276"/>
                <a:gd name="T34" fmla="*/ 456 w 1196"/>
                <a:gd name="T35" fmla="*/ 2272 h 2276"/>
                <a:gd name="T36" fmla="*/ 297 w 1196"/>
                <a:gd name="T37" fmla="*/ 2249 h 2276"/>
                <a:gd name="T38" fmla="*/ 194 w 1196"/>
                <a:gd name="T39" fmla="*/ 2218 h 2276"/>
                <a:gd name="T40" fmla="*/ 95 w 1196"/>
                <a:gd name="T41" fmla="*/ 2173 h 2276"/>
                <a:gd name="T42" fmla="*/ 21 w 1196"/>
                <a:gd name="T43" fmla="*/ 2102 h 2276"/>
                <a:gd name="T44" fmla="*/ 13 w 1196"/>
                <a:gd name="T45" fmla="*/ 991 h 2276"/>
                <a:gd name="T46" fmla="*/ 0 w 1196"/>
                <a:gd name="T47" fmla="*/ 230 h 2276"/>
                <a:gd name="T48" fmla="*/ 25 w 1196"/>
                <a:gd name="T49" fmla="*/ 176 h 2276"/>
                <a:gd name="T50" fmla="*/ 72 w 1196"/>
                <a:gd name="T51" fmla="*/ 135 h 2276"/>
                <a:gd name="T52" fmla="*/ 126 w 1196"/>
                <a:gd name="T53" fmla="*/ 100 h 2276"/>
                <a:gd name="T54" fmla="*/ 194 w 1196"/>
                <a:gd name="T55" fmla="*/ 66 h 2276"/>
                <a:gd name="T56" fmla="*/ 289 w 1196"/>
                <a:gd name="T57" fmla="*/ 36 h 2276"/>
                <a:gd name="T58" fmla="*/ 388 w 1196"/>
                <a:gd name="T59" fmla="*/ 17 h 2276"/>
                <a:gd name="T60" fmla="*/ 489 w 1196"/>
                <a:gd name="T61" fmla="*/ 4 h 2276"/>
                <a:gd name="T62" fmla="*/ 601 w 1196"/>
                <a:gd name="T63" fmla="*/ 0 h 2276"/>
                <a:gd name="T64" fmla="*/ 731 w 1196"/>
                <a:gd name="T65" fmla="*/ 7 h 2276"/>
                <a:gd name="T66" fmla="*/ 865 w 1196"/>
                <a:gd name="T67" fmla="*/ 25 h 2276"/>
                <a:gd name="T68" fmla="*/ 993 w 1196"/>
                <a:gd name="T69" fmla="*/ 62 h 2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6" h="2276">
                  <a:moveTo>
                    <a:pt x="1057" y="87"/>
                  </a:moveTo>
                  <a:lnTo>
                    <a:pt x="1090" y="99"/>
                  </a:lnTo>
                  <a:lnTo>
                    <a:pt x="1119" y="118"/>
                  </a:lnTo>
                  <a:lnTo>
                    <a:pt x="1142" y="139"/>
                  </a:lnTo>
                  <a:lnTo>
                    <a:pt x="1162" y="166"/>
                  </a:lnTo>
                  <a:lnTo>
                    <a:pt x="1173" y="196"/>
                  </a:lnTo>
                  <a:lnTo>
                    <a:pt x="1181" y="228"/>
                  </a:lnTo>
                  <a:lnTo>
                    <a:pt x="1183" y="263"/>
                  </a:lnTo>
                  <a:lnTo>
                    <a:pt x="1183" y="304"/>
                  </a:lnTo>
                  <a:lnTo>
                    <a:pt x="1187" y="409"/>
                  </a:lnTo>
                  <a:lnTo>
                    <a:pt x="1193" y="519"/>
                  </a:lnTo>
                  <a:lnTo>
                    <a:pt x="1194" y="630"/>
                  </a:lnTo>
                  <a:lnTo>
                    <a:pt x="1196" y="740"/>
                  </a:lnTo>
                  <a:lnTo>
                    <a:pt x="1193" y="851"/>
                  </a:lnTo>
                  <a:lnTo>
                    <a:pt x="1191" y="961"/>
                  </a:lnTo>
                  <a:lnTo>
                    <a:pt x="1187" y="1072"/>
                  </a:lnTo>
                  <a:lnTo>
                    <a:pt x="1183" y="1183"/>
                  </a:lnTo>
                  <a:lnTo>
                    <a:pt x="1177" y="1281"/>
                  </a:lnTo>
                  <a:lnTo>
                    <a:pt x="1177" y="1386"/>
                  </a:lnTo>
                  <a:lnTo>
                    <a:pt x="1177" y="1491"/>
                  </a:lnTo>
                  <a:lnTo>
                    <a:pt x="1181" y="1598"/>
                  </a:lnTo>
                  <a:lnTo>
                    <a:pt x="1181" y="1702"/>
                  </a:lnTo>
                  <a:lnTo>
                    <a:pt x="1181" y="1809"/>
                  </a:lnTo>
                  <a:lnTo>
                    <a:pt x="1179" y="1914"/>
                  </a:lnTo>
                  <a:lnTo>
                    <a:pt x="1175" y="2016"/>
                  </a:lnTo>
                  <a:lnTo>
                    <a:pt x="1181" y="2026"/>
                  </a:lnTo>
                  <a:lnTo>
                    <a:pt x="1181" y="2036"/>
                  </a:lnTo>
                  <a:lnTo>
                    <a:pt x="1177" y="2045"/>
                  </a:lnTo>
                  <a:lnTo>
                    <a:pt x="1175" y="2055"/>
                  </a:lnTo>
                  <a:lnTo>
                    <a:pt x="1098" y="2135"/>
                  </a:lnTo>
                  <a:lnTo>
                    <a:pt x="1008" y="2195"/>
                  </a:lnTo>
                  <a:lnTo>
                    <a:pt x="907" y="2236"/>
                  </a:lnTo>
                  <a:lnTo>
                    <a:pt x="801" y="2263"/>
                  </a:lnTo>
                  <a:lnTo>
                    <a:pt x="686" y="2274"/>
                  </a:lnTo>
                  <a:lnTo>
                    <a:pt x="572" y="2276"/>
                  </a:lnTo>
                  <a:lnTo>
                    <a:pt x="456" y="2272"/>
                  </a:lnTo>
                  <a:lnTo>
                    <a:pt x="347" y="2263"/>
                  </a:lnTo>
                  <a:lnTo>
                    <a:pt x="297" y="2249"/>
                  </a:lnTo>
                  <a:lnTo>
                    <a:pt x="246" y="2236"/>
                  </a:lnTo>
                  <a:lnTo>
                    <a:pt x="194" y="2218"/>
                  </a:lnTo>
                  <a:lnTo>
                    <a:pt x="143" y="2199"/>
                  </a:lnTo>
                  <a:lnTo>
                    <a:pt x="95" y="2173"/>
                  </a:lnTo>
                  <a:lnTo>
                    <a:pt x="54" y="2142"/>
                  </a:lnTo>
                  <a:lnTo>
                    <a:pt x="21" y="2102"/>
                  </a:lnTo>
                  <a:lnTo>
                    <a:pt x="0" y="2055"/>
                  </a:lnTo>
                  <a:lnTo>
                    <a:pt x="13" y="991"/>
                  </a:lnTo>
                  <a:lnTo>
                    <a:pt x="4" y="265"/>
                  </a:lnTo>
                  <a:lnTo>
                    <a:pt x="0" y="230"/>
                  </a:lnTo>
                  <a:lnTo>
                    <a:pt x="8" y="201"/>
                  </a:lnTo>
                  <a:lnTo>
                    <a:pt x="25" y="176"/>
                  </a:lnTo>
                  <a:lnTo>
                    <a:pt x="48" y="155"/>
                  </a:lnTo>
                  <a:lnTo>
                    <a:pt x="72" y="135"/>
                  </a:lnTo>
                  <a:lnTo>
                    <a:pt x="99" y="118"/>
                  </a:lnTo>
                  <a:lnTo>
                    <a:pt x="126" y="100"/>
                  </a:lnTo>
                  <a:lnTo>
                    <a:pt x="151" y="87"/>
                  </a:lnTo>
                  <a:lnTo>
                    <a:pt x="194" y="66"/>
                  </a:lnTo>
                  <a:lnTo>
                    <a:pt x="242" y="50"/>
                  </a:lnTo>
                  <a:lnTo>
                    <a:pt x="289" y="36"/>
                  </a:lnTo>
                  <a:lnTo>
                    <a:pt x="339" y="27"/>
                  </a:lnTo>
                  <a:lnTo>
                    <a:pt x="388" y="17"/>
                  </a:lnTo>
                  <a:lnTo>
                    <a:pt x="438" y="9"/>
                  </a:lnTo>
                  <a:lnTo>
                    <a:pt x="489" y="4"/>
                  </a:lnTo>
                  <a:lnTo>
                    <a:pt x="539" y="0"/>
                  </a:lnTo>
                  <a:lnTo>
                    <a:pt x="601" y="0"/>
                  </a:lnTo>
                  <a:lnTo>
                    <a:pt x="665" y="2"/>
                  </a:lnTo>
                  <a:lnTo>
                    <a:pt x="731" y="7"/>
                  </a:lnTo>
                  <a:lnTo>
                    <a:pt x="799" y="15"/>
                  </a:lnTo>
                  <a:lnTo>
                    <a:pt x="865" y="25"/>
                  </a:lnTo>
                  <a:lnTo>
                    <a:pt x="931" y="42"/>
                  </a:lnTo>
                  <a:lnTo>
                    <a:pt x="993" y="62"/>
                  </a:lnTo>
                  <a:lnTo>
                    <a:pt x="1057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65" name="Freeform 30"/>
            <p:cNvSpPr>
              <a:spLocks/>
            </p:cNvSpPr>
            <p:nvPr/>
          </p:nvSpPr>
          <p:spPr bwMode="auto">
            <a:xfrm>
              <a:off x="4840" y="1665"/>
              <a:ext cx="538" cy="212"/>
            </a:xfrm>
            <a:custGeom>
              <a:avLst/>
              <a:gdLst>
                <a:gd name="T0" fmla="*/ 1022 w 1077"/>
                <a:gd name="T1" fmla="*/ 107 h 423"/>
                <a:gd name="T2" fmla="*/ 1034 w 1077"/>
                <a:gd name="T3" fmla="*/ 119 h 423"/>
                <a:gd name="T4" fmla="*/ 1048 w 1077"/>
                <a:gd name="T5" fmla="*/ 136 h 423"/>
                <a:gd name="T6" fmla="*/ 1057 w 1077"/>
                <a:gd name="T7" fmla="*/ 152 h 423"/>
                <a:gd name="T8" fmla="*/ 1067 w 1077"/>
                <a:gd name="T9" fmla="*/ 171 h 423"/>
                <a:gd name="T10" fmla="*/ 1071 w 1077"/>
                <a:gd name="T11" fmla="*/ 189 h 423"/>
                <a:gd name="T12" fmla="*/ 1077 w 1077"/>
                <a:gd name="T13" fmla="*/ 208 h 423"/>
                <a:gd name="T14" fmla="*/ 1075 w 1077"/>
                <a:gd name="T15" fmla="*/ 229 h 423"/>
                <a:gd name="T16" fmla="*/ 1075 w 1077"/>
                <a:gd name="T17" fmla="*/ 253 h 423"/>
                <a:gd name="T18" fmla="*/ 986 w 1077"/>
                <a:gd name="T19" fmla="*/ 317 h 423"/>
                <a:gd name="T20" fmla="*/ 889 w 1077"/>
                <a:gd name="T21" fmla="*/ 365 h 423"/>
                <a:gd name="T22" fmla="*/ 782 w 1077"/>
                <a:gd name="T23" fmla="*/ 398 h 423"/>
                <a:gd name="T24" fmla="*/ 671 w 1077"/>
                <a:gd name="T25" fmla="*/ 417 h 423"/>
                <a:gd name="T26" fmla="*/ 555 w 1077"/>
                <a:gd name="T27" fmla="*/ 423 h 423"/>
                <a:gd name="T28" fmla="*/ 441 w 1077"/>
                <a:gd name="T29" fmla="*/ 419 h 423"/>
                <a:gd name="T30" fmla="*/ 326 w 1077"/>
                <a:gd name="T31" fmla="*/ 406 h 423"/>
                <a:gd name="T32" fmla="*/ 219 w 1077"/>
                <a:gd name="T33" fmla="*/ 386 h 423"/>
                <a:gd name="T34" fmla="*/ 185 w 1077"/>
                <a:gd name="T35" fmla="*/ 373 h 423"/>
                <a:gd name="T36" fmla="*/ 150 w 1077"/>
                <a:gd name="T37" fmla="*/ 361 h 423"/>
                <a:gd name="T38" fmla="*/ 115 w 1077"/>
                <a:gd name="T39" fmla="*/ 344 h 423"/>
                <a:gd name="T40" fmla="*/ 86 w 1077"/>
                <a:gd name="T41" fmla="*/ 328 h 423"/>
                <a:gd name="T42" fmla="*/ 57 w 1077"/>
                <a:gd name="T43" fmla="*/ 305 h 423"/>
                <a:gd name="T44" fmla="*/ 33 w 1077"/>
                <a:gd name="T45" fmla="*/ 284 h 423"/>
                <a:gd name="T46" fmla="*/ 14 w 1077"/>
                <a:gd name="T47" fmla="*/ 256 h 423"/>
                <a:gd name="T48" fmla="*/ 0 w 1077"/>
                <a:gd name="T49" fmla="*/ 229 h 423"/>
                <a:gd name="T50" fmla="*/ 26 w 1077"/>
                <a:gd name="T51" fmla="*/ 169 h 423"/>
                <a:gd name="T52" fmla="*/ 66 w 1077"/>
                <a:gd name="T53" fmla="*/ 123 h 423"/>
                <a:gd name="T54" fmla="*/ 117 w 1077"/>
                <a:gd name="T55" fmla="*/ 88 h 423"/>
                <a:gd name="T56" fmla="*/ 179 w 1077"/>
                <a:gd name="T57" fmla="*/ 64 h 423"/>
                <a:gd name="T58" fmla="*/ 243 w 1077"/>
                <a:gd name="T59" fmla="*/ 45 h 423"/>
                <a:gd name="T60" fmla="*/ 311 w 1077"/>
                <a:gd name="T61" fmla="*/ 32 h 423"/>
                <a:gd name="T62" fmla="*/ 377 w 1077"/>
                <a:gd name="T63" fmla="*/ 18 h 423"/>
                <a:gd name="T64" fmla="*/ 439 w 1077"/>
                <a:gd name="T65" fmla="*/ 6 h 423"/>
                <a:gd name="T66" fmla="*/ 516 w 1077"/>
                <a:gd name="T67" fmla="*/ 0 h 423"/>
                <a:gd name="T68" fmla="*/ 594 w 1077"/>
                <a:gd name="T69" fmla="*/ 2 h 423"/>
                <a:gd name="T70" fmla="*/ 667 w 1077"/>
                <a:gd name="T71" fmla="*/ 6 h 423"/>
                <a:gd name="T72" fmla="*/ 743 w 1077"/>
                <a:gd name="T73" fmla="*/ 16 h 423"/>
                <a:gd name="T74" fmla="*/ 813 w 1077"/>
                <a:gd name="T75" fmla="*/ 30 h 423"/>
                <a:gd name="T76" fmla="*/ 885 w 1077"/>
                <a:gd name="T77" fmla="*/ 49 h 423"/>
                <a:gd name="T78" fmla="*/ 953 w 1077"/>
                <a:gd name="T79" fmla="*/ 74 h 423"/>
                <a:gd name="T80" fmla="*/ 1022 w 1077"/>
                <a:gd name="T81" fmla="*/ 107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7" h="423">
                  <a:moveTo>
                    <a:pt x="1022" y="107"/>
                  </a:moveTo>
                  <a:lnTo>
                    <a:pt x="1034" y="119"/>
                  </a:lnTo>
                  <a:lnTo>
                    <a:pt x="1048" y="136"/>
                  </a:lnTo>
                  <a:lnTo>
                    <a:pt x="1057" y="152"/>
                  </a:lnTo>
                  <a:lnTo>
                    <a:pt x="1067" y="171"/>
                  </a:lnTo>
                  <a:lnTo>
                    <a:pt x="1071" y="189"/>
                  </a:lnTo>
                  <a:lnTo>
                    <a:pt x="1077" y="208"/>
                  </a:lnTo>
                  <a:lnTo>
                    <a:pt x="1075" y="229"/>
                  </a:lnTo>
                  <a:lnTo>
                    <a:pt x="1075" y="253"/>
                  </a:lnTo>
                  <a:lnTo>
                    <a:pt x="986" y="317"/>
                  </a:lnTo>
                  <a:lnTo>
                    <a:pt x="889" y="365"/>
                  </a:lnTo>
                  <a:lnTo>
                    <a:pt x="782" y="398"/>
                  </a:lnTo>
                  <a:lnTo>
                    <a:pt x="671" y="417"/>
                  </a:lnTo>
                  <a:lnTo>
                    <a:pt x="555" y="423"/>
                  </a:lnTo>
                  <a:lnTo>
                    <a:pt x="441" y="419"/>
                  </a:lnTo>
                  <a:lnTo>
                    <a:pt x="326" y="406"/>
                  </a:lnTo>
                  <a:lnTo>
                    <a:pt x="219" y="386"/>
                  </a:lnTo>
                  <a:lnTo>
                    <a:pt x="185" y="373"/>
                  </a:lnTo>
                  <a:lnTo>
                    <a:pt x="150" y="361"/>
                  </a:lnTo>
                  <a:lnTo>
                    <a:pt x="115" y="344"/>
                  </a:lnTo>
                  <a:lnTo>
                    <a:pt x="86" y="328"/>
                  </a:lnTo>
                  <a:lnTo>
                    <a:pt x="57" y="305"/>
                  </a:lnTo>
                  <a:lnTo>
                    <a:pt x="33" y="284"/>
                  </a:lnTo>
                  <a:lnTo>
                    <a:pt x="14" y="256"/>
                  </a:lnTo>
                  <a:lnTo>
                    <a:pt x="0" y="229"/>
                  </a:lnTo>
                  <a:lnTo>
                    <a:pt x="26" y="169"/>
                  </a:lnTo>
                  <a:lnTo>
                    <a:pt x="66" y="123"/>
                  </a:lnTo>
                  <a:lnTo>
                    <a:pt x="117" y="88"/>
                  </a:lnTo>
                  <a:lnTo>
                    <a:pt x="179" y="64"/>
                  </a:lnTo>
                  <a:lnTo>
                    <a:pt x="243" y="45"/>
                  </a:lnTo>
                  <a:lnTo>
                    <a:pt x="311" y="32"/>
                  </a:lnTo>
                  <a:lnTo>
                    <a:pt x="377" y="18"/>
                  </a:lnTo>
                  <a:lnTo>
                    <a:pt x="439" y="6"/>
                  </a:lnTo>
                  <a:lnTo>
                    <a:pt x="516" y="0"/>
                  </a:lnTo>
                  <a:lnTo>
                    <a:pt x="594" y="2"/>
                  </a:lnTo>
                  <a:lnTo>
                    <a:pt x="667" y="6"/>
                  </a:lnTo>
                  <a:lnTo>
                    <a:pt x="743" y="16"/>
                  </a:lnTo>
                  <a:lnTo>
                    <a:pt x="813" y="30"/>
                  </a:lnTo>
                  <a:lnTo>
                    <a:pt x="885" y="49"/>
                  </a:lnTo>
                  <a:lnTo>
                    <a:pt x="953" y="74"/>
                  </a:lnTo>
                  <a:lnTo>
                    <a:pt x="1022" y="10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75" name="Freeform 39"/>
            <p:cNvSpPr>
              <a:spLocks/>
            </p:cNvSpPr>
            <p:nvPr/>
          </p:nvSpPr>
          <p:spPr bwMode="auto">
            <a:xfrm>
              <a:off x="4848" y="1830"/>
              <a:ext cx="532" cy="125"/>
            </a:xfrm>
            <a:custGeom>
              <a:avLst/>
              <a:gdLst>
                <a:gd name="T0" fmla="*/ 1012 w 1065"/>
                <a:gd name="T1" fmla="*/ 132 h 250"/>
                <a:gd name="T2" fmla="*/ 904 w 1065"/>
                <a:gd name="T3" fmla="*/ 179 h 250"/>
                <a:gd name="T4" fmla="*/ 789 w 1065"/>
                <a:gd name="T5" fmla="*/ 215 h 250"/>
                <a:gd name="T6" fmla="*/ 671 w 1065"/>
                <a:gd name="T7" fmla="*/ 239 h 250"/>
                <a:gd name="T8" fmla="*/ 551 w 1065"/>
                <a:gd name="T9" fmla="*/ 250 h 250"/>
                <a:gd name="T10" fmla="*/ 426 w 1065"/>
                <a:gd name="T11" fmla="*/ 246 h 250"/>
                <a:gd name="T12" fmla="*/ 308 w 1065"/>
                <a:gd name="T13" fmla="*/ 231 h 250"/>
                <a:gd name="T14" fmla="*/ 192 w 1065"/>
                <a:gd name="T15" fmla="*/ 198 h 250"/>
                <a:gd name="T16" fmla="*/ 83 w 1065"/>
                <a:gd name="T17" fmla="*/ 153 h 250"/>
                <a:gd name="T18" fmla="*/ 66 w 1065"/>
                <a:gd name="T19" fmla="*/ 138 h 250"/>
                <a:gd name="T20" fmla="*/ 50 w 1065"/>
                <a:gd name="T21" fmla="*/ 124 h 250"/>
                <a:gd name="T22" fmla="*/ 35 w 1065"/>
                <a:gd name="T23" fmla="*/ 111 h 250"/>
                <a:gd name="T24" fmla="*/ 23 w 1065"/>
                <a:gd name="T25" fmla="*/ 97 h 250"/>
                <a:gd name="T26" fmla="*/ 10 w 1065"/>
                <a:gd name="T27" fmla="*/ 80 h 250"/>
                <a:gd name="T28" fmla="*/ 4 w 1065"/>
                <a:gd name="T29" fmla="*/ 64 h 250"/>
                <a:gd name="T30" fmla="*/ 0 w 1065"/>
                <a:gd name="T31" fmla="*/ 43 h 250"/>
                <a:gd name="T32" fmla="*/ 4 w 1065"/>
                <a:gd name="T33" fmla="*/ 20 h 250"/>
                <a:gd name="T34" fmla="*/ 112 w 1065"/>
                <a:gd name="T35" fmla="*/ 74 h 250"/>
                <a:gd name="T36" fmla="*/ 234 w 1065"/>
                <a:gd name="T37" fmla="*/ 115 h 250"/>
                <a:gd name="T38" fmla="*/ 359 w 1065"/>
                <a:gd name="T39" fmla="*/ 138 h 250"/>
                <a:gd name="T40" fmla="*/ 490 w 1065"/>
                <a:gd name="T41" fmla="*/ 146 h 250"/>
                <a:gd name="T42" fmla="*/ 620 w 1065"/>
                <a:gd name="T43" fmla="*/ 138 h 250"/>
                <a:gd name="T44" fmla="*/ 748 w 1065"/>
                <a:gd name="T45" fmla="*/ 120 h 250"/>
                <a:gd name="T46" fmla="*/ 873 w 1065"/>
                <a:gd name="T47" fmla="*/ 89 h 250"/>
                <a:gd name="T48" fmla="*/ 991 w 1065"/>
                <a:gd name="T49" fmla="*/ 49 h 250"/>
                <a:gd name="T50" fmla="*/ 1004 w 1065"/>
                <a:gd name="T51" fmla="*/ 33 h 250"/>
                <a:gd name="T52" fmla="*/ 1026 w 1065"/>
                <a:gd name="T53" fmla="*/ 23 h 250"/>
                <a:gd name="T54" fmla="*/ 1035 w 1065"/>
                <a:gd name="T55" fmla="*/ 18 h 250"/>
                <a:gd name="T56" fmla="*/ 1045 w 1065"/>
                <a:gd name="T57" fmla="*/ 14 h 250"/>
                <a:gd name="T58" fmla="*/ 1055 w 1065"/>
                <a:gd name="T59" fmla="*/ 6 h 250"/>
                <a:gd name="T60" fmla="*/ 1065 w 1065"/>
                <a:gd name="T61" fmla="*/ 0 h 250"/>
                <a:gd name="T62" fmla="*/ 1065 w 1065"/>
                <a:gd name="T63" fmla="*/ 18 h 250"/>
                <a:gd name="T64" fmla="*/ 1065 w 1065"/>
                <a:gd name="T65" fmla="*/ 37 h 250"/>
                <a:gd name="T66" fmla="*/ 1063 w 1065"/>
                <a:gd name="T67" fmla="*/ 54 h 250"/>
                <a:gd name="T68" fmla="*/ 1059 w 1065"/>
                <a:gd name="T69" fmla="*/ 74 h 250"/>
                <a:gd name="T70" fmla="*/ 1049 w 1065"/>
                <a:gd name="T71" fmla="*/ 89 h 250"/>
                <a:gd name="T72" fmla="*/ 1039 w 1065"/>
                <a:gd name="T73" fmla="*/ 107 h 250"/>
                <a:gd name="T74" fmla="*/ 1026 w 1065"/>
                <a:gd name="T75" fmla="*/ 120 h 250"/>
                <a:gd name="T76" fmla="*/ 1012 w 1065"/>
                <a:gd name="T77" fmla="*/ 13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5" h="250">
                  <a:moveTo>
                    <a:pt x="1012" y="132"/>
                  </a:moveTo>
                  <a:lnTo>
                    <a:pt x="904" y="179"/>
                  </a:lnTo>
                  <a:lnTo>
                    <a:pt x="789" y="215"/>
                  </a:lnTo>
                  <a:lnTo>
                    <a:pt x="671" y="239"/>
                  </a:lnTo>
                  <a:lnTo>
                    <a:pt x="551" y="250"/>
                  </a:lnTo>
                  <a:lnTo>
                    <a:pt x="426" y="246"/>
                  </a:lnTo>
                  <a:lnTo>
                    <a:pt x="308" y="231"/>
                  </a:lnTo>
                  <a:lnTo>
                    <a:pt x="192" y="198"/>
                  </a:lnTo>
                  <a:lnTo>
                    <a:pt x="83" y="153"/>
                  </a:lnTo>
                  <a:lnTo>
                    <a:pt x="66" y="138"/>
                  </a:lnTo>
                  <a:lnTo>
                    <a:pt x="50" y="124"/>
                  </a:lnTo>
                  <a:lnTo>
                    <a:pt x="35" y="111"/>
                  </a:lnTo>
                  <a:lnTo>
                    <a:pt x="23" y="97"/>
                  </a:lnTo>
                  <a:lnTo>
                    <a:pt x="10" y="80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4" y="20"/>
                  </a:lnTo>
                  <a:lnTo>
                    <a:pt x="112" y="74"/>
                  </a:lnTo>
                  <a:lnTo>
                    <a:pt x="234" y="115"/>
                  </a:lnTo>
                  <a:lnTo>
                    <a:pt x="359" y="138"/>
                  </a:lnTo>
                  <a:lnTo>
                    <a:pt x="490" y="146"/>
                  </a:lnTo>
                  <a:lnTo>
                    <a:pt x="620" y="138"/>
                  </a:lnTo>
                  <a:lnTo>
                    <a:pt x="748" y="120"/>
                  </a:lnTo>
                  <a:lnTo>
                    <a:pt x="873" y="89"/>
                  </a:lnTo>
                  <a:lnTo>
                    <a:pt x="991" y="49"/>
                  </a:lnTo>
                  <a:lnTo>
                    <a:pt x="1004" y="33"/>
                  </a:lnTo>
                  <a:lnTo>
                    <a:pt x="1026" y="23"/>
                  </a:lnTo>
                  <a:lnTo>
                    <a:pt x="1035" y="18"/>
                  </a:lnTo>
                  <a:lnTo>
                    <a:pt x="1045" y="14"/>
                  </a:lnTo>
                  <a:lnTo>
                    <a:pt x="1055" y="6"/>
                  </a:lnTo>
                  <a:lnTo>
                    <a:pt x="1065" y="0"/>
                  </a:lnTo>
                  <a:lnTo>
                    <a:pt x="1065" y="18"/>
                  </a:lnTo>
                  <a:lnTo>
                    <a:pt x="1065" y="37"/>
                  </a:lnTo>
                  <a:lnTo>
                    <a:pt x="1063" y="54"/>
                  </a:lnTo>
                  <a:lnTo>
                    <a:pt x="1059" y="74"/>
                  </a:lnTo>
                  <a:lnTo>
                    <a:pt x="1049" y="89"/>
                  </a:lnTo>
                  <a:lnTo>
                    <a:pt x="1039" y="107"/>
                  </a:lnTo>
                  <a:lnTo>
                    <a:pt x="1026" y="120"/>
                  </a:lnTo>
                  <a:lnTo>
                    <a:pt x="1012" y="13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76" name="Freeform 40"/>
            <p:cNvSpPr>
              <a:spLocks/>
            </p:cNvSpPr>
            <p:nvPr/>
          </p:nvSpPr>
          <p:spPr bwMode="auto">
            <a:xfrm>
              <a:off x="4849" y="1907"/>
              <a:ext cx="532" cy="135"/>
            </a:xfrm>
            <a:custGeom>
              <a:avLst/>
              <a:gdLst>
                <a:gd name="T0" fmla="*/ 958 w 1064"/>
                <a:gd name="T1" fmla="*/ 177 h 272"/>
                <a:gd name="T2" fmla="*/ 861 w 1064"/>
                <a:gd name="T3" fmla="*/ 216 h 272"/>
                <a:gd name="T4" fmla="*/ 762 w 1064"/>
                <a:gd name="T5" fmla="*/ 245 h 272"/>
                <a:gd name="T6" fmla="*/ 655 w 1064"/>
                <a:gd name="T7" fmla="*/ 262 h 272"/>
                <a:gd name="T8" fmla="*/ 551 w 1064"/>
                <a:gd name="T9" fmla="*/ 272 h 272"/>
                <a:gd name="T10" fmla="*/ 444 w 1064"/>
                <a:gd name="T11" fmla="*/ 268 h 272"/>
                <a:gd name="T12" fmla="*/ 339 w 1064"/>
                <a:gd name="T13" fmla="*/ 258 h 272"/>
                <a:gd name="T14" fmla="*/ 238 w 1064"/>
                <a:gd name="T15" fmla="*/ 239 h 272"/>
                <a:gd name="T16" fmla="*/ 143 w 1064"/>
                <a:gd name="T17" fmla="*/ 214 h 272"/>
                <a:gd name="T18" fmla="*/ 120 w 1064"/>
                <a:gd name="T19" fmla="*/ 202 h 272"/>
                <a:gd name="T20" fmla="*/ 101 w 1064"/>
                <a:gd name="T21" fmla="*/ 192 h 272"/>
                <a:gd name="T22" fmla="*/ 79 w 1064"/>
                <a:gd name="T23" fmla="*/ 181 h 272"/>
                <a:gd name="T24" fmla="*/ 62 w 1064"/>
                <a:gd name="T25" fmla="*/ 171 h 272"/>
                <a:gd name="T26" fmla="*/ 44 w 1064"/>
                <a:gd name="T27" fmla="*/ 157 h 272"/>
                <a:gd name="T28" fmla="*/ 29 w 1064"/>
                <a:gd name="T29" fmla="*/ 144 h 272"/>
                <a:gd name="T30" fmla="*/ 13 w 1064"/>
                <a:gd name="T31" fmla="*/ 128 h 272"/>
                <a:gd name="T32" fmla="*/ 2 w 1064"/>
                <a:gd name="T33" fmla="*/ 115 h 272"/>
                <a:gd name="T34" fmla="*/ 0 w 1064"/>
                <a:gd name="T35" fmla="*/ 101 h 272"/>
                <a:gd name="T36" fmla="*/ 0 w 1064"/>
                <a:gd name="T37" fmla="*/ 88 h 272"/>
                <a:gd name="T38" fmla="*/ 0 w 1064"/>
                <a:gd name="T39" fmla="*/ 74 h 272"/>
                <a:gd name="T40" fmla="*/ 0 w 1064"/>
                <a:gd name="T41" fmla="*/ 60 h 272"/>
                <a:gd name="T42" fmla="*/ 0 w 1064"/>
                <a:gd name="T43" fmla="*/ 47 h 272"/>
                <a:gd name="T44" fmla="*/ 2 w 1064"/>
                <a:gd name="T45" fmla="*/ 33 h 272"/>
                <a:gd name="T46" fmla="*/ 2 w 1064"/>
                <a:gd name="T47" fmla="*/ 22 h 272"/>
                <a:gd name="T48" fmla="*/ 6 w 1064"/>
                <a:gd name="T49" fmla="*/ 14 h 272"/>
                <a:gd name="T50" fmla="*/ 120 w 1064"/>
                <a:gd name="T51" fmla="*/ 72 h 272"/>
                <a:gd name="T52" fmla="*/ 250 w 1064"/>
                <a:gd name="T53" fmla="*/ 115 h 272"/>
                <a:gd name="T54" fmla="*/ 388 w 1064"/>
                <a:gd name="T55" fmla="*/ 138 h 272"/>
                <a:gd name="T56" fmla="*/ 531 w 1064"/>
                <a:gd name="T57" fmla="*/ 148 h 272"/>
                <a:gd name="T58" fmla="*/ 673 w 1064"/>
                <a:gd name="T59" fmla="*/ 138 h 272"/>
                <a:gd name="T60" fmla="*/ 810 w 1064"/>
                <a:gd name="T61" fmla="*/ 111 h 272"/>
                <a:gd name="T62" fmla="*/ 942 w 1064"/>
                <a:gd name="T63" fmla="*/ 64 h 272"/>
                <a:gd name="T64" fmla="*/ 1063 w 1064"/>
                <a:gd name="T65" fmla="*/ 0 h 272"/>
                <a:gd name="T66" fmla="*/ 1064 w 1064"/>
                <a:gd name="T67" fmla="*/ 28 h 272"/>
                <a:gd name="T68" fmla="*/ 1061 w 1064"/>
                <a:gd name="T69" fmla="*/ 57 h 272"/>
                <a:gd name="T70" fmla="*/ 1053 w 1064"/>
                <a:gd name="T71" fmla="*/ 80 h 272"/>
                <a:gd name="T72" fmla="*/ 1041 w 1064"/>
                <a:gd name="T73" fmla="*/ 105 h 272"/>
                <a:gd name="T74" fmla="*/ 1022 w 1064"/>
                <a:gd name="T75" fmla="*/ 126 h 272"/>
                <a:gd name="T76" fmla="*/ 1002 w 1064"/>
                <a:gd name="T77" fmla="*/ 146 h 272"/>
                <a:gd name="T78" fmla="*/ 979 w 1064"/>
                <a:gd name="T79" fmla="*/ 161 h 272"/>
                <a:gd name="T80" fmla="*/ 958 w 1064"/>
                <a:gd name="T81" fmla="*/ 17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4" h="272">
                  <a:moveTo>
                    <a:pt x="958" y="177"/>
                  </a:moveTo>
                  <a:lnTo>
                    <a:pt x="861" y="216"/>
                  </a:lnTo>
                  <a:lnTo>
                    <a:pt x="762" y="245"/>
                  </a:lnTo>
                  <a:lnTo>
                    <a:pt x="655" y="262"/>
                  </a:lnTo>
                  <a:lnTo>
                    <a:pt x="551" y="272"/>
                  </a:lnTo>
                  <a:lnTo>
                    <a:pt x="444" y="268"/>
                  </a:lnTo>
                  <a:lnTo>
                    <a:pt x="339" y="258"/>
                  </a:lnTo>
                  <a:lnTo>
                    <a:pt x="238" y="239"/>
                  </a:lnTo>
                  <a:lnTo>
                    <a:pt x="143" y="214"/>
                  </a:lnTo>
                  <a:lnTo>
                    <a:pt x="120" y="202"/>
                  </a:lnTo>
                  <a:lnTo>
                    <a:pt x="101" y="192"/>
                  </a:lnTo>
                  <a:lnTo>
                    <a:pt x="79" y="181"/>
                  </a:lnTo>
                  <a:lnTo>
                    <a:pt x="62" y="171"/>
                  </a:lnTo>
                  <a:lnTo>
                    <a:pt x="44" y="157"/>
                  </a:lnTo>
                  <a:lnTo>
                    <a:pt x="29" y="144"/>
                  </a:lnTo>
                  <a:lnTo>
                    <a:pt x="13" y="128"/>
                  </a:lnTo>
                  <a:lnTo>
                    <a:pt x="2" y="115"/>
                  </a:lnTo>
                  <a:lnTo>
                    <a:pt x="0" y="101"/>
                  </a:lnTo>
                  <a:lnTo>
                    <a:pt x="0" y="88"/>
                  </a:lnTo>
                  <a:lnTo>
                    <a:pt x="0" y="74"/>
                  </a:lnTo>
                  <a:lnTo>
                    <a:pt x="0" y="60"/>
                  </a:lnTo>
                  <a:lnTo>
                    <a:pt x="0" y="47"/>
                  </a:lnTo>
                  <a:lnTo>
                    <a:pt x="2" y="33"/>
                  </a:lnTo>
                  <a:lnTo>
                    <a:pt x="2" y="22"/>
                  </a:lnTo>
                  <a:lnTo>
                    <a:pt x="6" y="14"/>
                  </a:lnTo>
                  <a:lnTo>
                    <a:pt x="120" y="72"/>
                  </a:lnTo>
                  <a:lnTo>
                    <a:pt x="250" y="115"/>
                  </a:lnTo>
                  <a:lnTo>
                    <a:pt x="388" y="138"/>
                  </a:lnTo>
                  <a:lnTo>
                    <a:pt x="531" y="148"/>
                  </a:lnTo>
                  <a:lnTo>
                    <a:pt x="673" y="138"/>
                  </a:lnTo>
                  <a:lnTo>
                    <a:pt x="810" y="111"/>
                  </a:lnTo>
                  <a:lnTo>
                    <a:pt x="942" y="64"/>
                  </a:lnTo>
                  <a:lnTo>
                    <a:pt x="1063" y="0"/>
                  </a:lnTo>
                  <a:lnTo>
                    <a:pt x="1064" y="28"/>
                  </a:lnTo>
                  <a:lnTo>
                    <a:pt x="1061" y="57"/>
                  </a:lnTo>
                  <a:lnTo>
                    <a:pt x="1053" y="80"/>
                  </a:lnTo>
                  <a:lnTo>
                    <a:pt x="1041" y="105"/>
                  </a:lnTo>
                  <a:lnTo>
                    <a:pt x="1022" y="126"/>
                  </a:lnTo>
                  <a:lnTo>
                    <a:pt x="1002" y="146"/>
                  </a:lnTo>
                  <a:lnTo>
                    <a:pt x="979" y="161"/>
                  </a:lnTo>
                  <a:lnTo>
                    <a:pt x="958" y="17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77" name="Freeform 41"/>
            <p:cNvSpPr>
              <a:spLocks/>
            </p:cNvSpPr>
            <p:nvPr/>
          </p:nvSpPr>
          <p:spPr bwMode="auto">
            <a:xfrm>
              <a:off x="4847" y="1994"/>
              <a:ext cx="537" cy="138"/>
            </a:xfrm>
            <a:custGeom>
              <a:avLst/>
              <a:gdLst>
                <a:gd name="T0" fmla="*/ 989 w 1074"/>
                <a:gd name="T1" fmla="*/ 163 h 275"/>
                <a:gd name="T2" fmla="*/ 927 w 1074"/>
                <a:gd name="T3" fmla="*/ 194 h 275"/>
                <a:gd name="T4" fmla="*/ 861 w 1074"/>
                <a:gd name="T5" fmla="*/ 221 h 275"/>
                <a:gd name="T6" fmla="*/ 791 w 1074"/>
                <a:gd name="T7" fmla="*/ 238 h 275"/>
                <a:gd name="T8" fmla="*/ 723 w 1074"/>
                <a:gd name="T9" fmla="*/ 254 h 275"/>
                <a:gd name="T10" fmla="*/ 650 w 1074"/>
                <a:gd name="T11" fmla="*/ 260 h 275"/>
                <a:gd name="T12" fmla="*/ 580 w 1074"/>
                <a:gd name="T13" fmla="*/ 267 h 275"/>
                <a:gd name="T14" fmla="*/ 510 w 1074"/>
                <a:gd name="T15" fmla="*/ 269 h 275"/>
                <a:gd name="T16" fmla="*/ 446 w 1074"/>
                <a:gd name="T17" fmla="*/ 275 h 275"/>
                <a:gd name="T18" fmla="*/ 388 w 1074"/>
                <a:gd name="T19" fmla="*/ 266 h 275"/>
                <a:gd name="T20" fmla="*/ 332 w 1074"/>
                <a:gd name="T21" fmla="*/ 258 h 275"/>
                <a:gd name="T22" fmla="*/ 273 w 1074"/>
                <a:gd name="T23" fmla="*/ 244 h 275"/>
                <a:gd name="T24" fmla="*/ 215 w 1074"/>
                <a:gd name="T25" fmla="*/ 231 h 275"/>
                <a:gd name="T26" fmla="*/ 157 w 1074"/>
                <a:gd name="T27" fmla="*/ 211 h 275"/>
                <a:gd name="T28" fmla="*/ 105 w 1074"/>
                <a:gd name="T29" fmla="*/ 186 h 275"/>
                <a:gd name="T30" fmla="*/ 56 w 1074"/>
                <a:gd name="T31" fmla="*/ 155 h 275"/>
                <a:gd name="T32" fmla="*/ 13 w 1074"/>
                <a:gd name="T33" fmla="*/ 118 h 275"/>
                <a:gd name="T34" fmla="*/ 8 w 1074"/>
                <a:gd name="T35" fmla="*/ 103 h 275"/>
                <a:gd name="T36" fmla="*/ 6 w 1074"/>
                <a:gd name="T37" fmla="*/ 89 h 275"/>
                <a:gd name="T38" fmla="*/ 4 w 1074"/>
                <a:gd name="T39" fmla="*/ 76 h 275"/>
                <a:gd name="T40" fmla="*/ 4 w 1074"/>
                <a:gd name="T41" fmla="*/ 64 h 275"/>
                <a:gd name="T42" fmla="*/ 2 w 1074"/>
                <a:gd name="T43" fmla="*/ 50 h 275"/>
                <a:gd name="T44" fmla="*/ 2 w 1074"/>
                <a:gd name="T45" fmla="*/ 39 h 275"/>
                <a:gd name="T46" fmla="*/ 0 w 1074"/>
                <a:gd name="T47" fmla="*/ 27 h 275"/>
                <a:gd name="T48" fmla="*/ 0 w 1074"/>
                <a:gd name="T49" fmla="*/ 15 h 275"/>
                <a:gd name="T50" fmla="*/ 99 w 1074"/>
                <a:gd name="T51" fmla="*/ 66 h 275"/>
                <a:gd name="T52" fmla="*/ 207 w 1074"/>
                <a:gd name="T53" fmla="*/ 105 h 275"/>
                <a:gd name="T54" fmla="*/ 322 w 1074"/>
                <a:gd name="T55" fmla="*/ 130 h 275"/>
                <a:gd name="T56" fmla="*/ 440 w 1074"/>
                <a:gd name="T57" fmla="*/ 143 h 275"/>
                <a:gd name="T58" fmla="*/ 556 w 1074"/>
                <a:gd name="T59" fmla="*/ 143 h 275"/>
                <a:gd name="T60" fmla="*/ 675 w 1074"/>
                <a:gd name="T61" fmla="*/ 136 h 275"/>
                <a:gd name="T62" fmla="*/ 789 w 1074"/>
                <a:gd name="T63" fmla="*/ 118 h 275"/>
                <a:gd name="T64" fmla="*/ 898 w 1074"/>
                <a:gd name="T65" fmla="*/ 95 h 275"/>
                <a:gd name="T66" fmla="*/ 919 w 1074"/>
                <a:gd name="T67" fmla="*/ 83 h 275"/>
                <a:gd name="T68" fmla="*/ 942 w 1074"/>
                <a:gd name="T69" fmla="*/ 72 h 275"/>
                <a:gd name="T70" fmla="*/ 964 w 1074"/>
                <a:gd name="T71" fmla="*/ 60 h 275"/>
                <a:gd name="T72" fmla="*/ 985 w 1074"/>
                <a:gd name="T73" fmla="*/ 50 h 275"/>
                <a:gd name="T74" fmla="*/ 1006 w 1074"/>
                <a:gd name="T75" fmla="*/ 37 h 275"/>
                <a:gd name="T76" fmla="*/ 1028 w 1074"/>
                <a:gd name="T77" fmla="*/ 25 h 275"/>
                <a:gd name="T78" fmla="*/ 1051 w 1074"/>
                <a:gd name="T79" fmla="*/ 12 h 275"/>
                <a:gd name="T80" fmla="*/ 1074 w 1074"/>
                <a:gd name="T81" fmla="*/ 0 h 275"/>
                <a:gd name="T82" fmla="*/ 1072 w 1074"/>
                <a:gd name="T83" fmla="*/ 25 h 275"/>
                <a:gd name="T84" fmla="*/ 1070 w 1074"/>
                <a:gd name="T85" fmla="*/ 50 h 275"/>
                <a:gd name="T86" fmla="*/ 1063 w 1074"/>
                <a:gd name="T87" fmla="*/ 74 h 275"/>
                <a:gd name="T88" fmla="*/ 1055 w 1074"/>
                <a:gd name="T89" fmla="*/ 97 h 275"/>
                <a:gd name="T90" fmla="*/ 1041 w 1074"/>
                <a:gd name="T91" fmla="*/ 114 h 275"/>
                <a:gd name="T92" fmla="*/ 1026 w 1074"/>
                <a:gd name="T93" fmla="*/ 132 h 275"/>
                <a:gd name="T94" fmla="*/ 1008 w 1074"/>
                <a:gd name="T95" fmla="*/ 147 h 275"/>
                <a:gd name="T96" fmla="*/ 989 w 1074"/>
                <a:gd name="T97" fmla="*/ 16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4" h="275">
                  <a:moveTo>
                    <a:pt x="989" y="163"/>
                  </a:moveTo>
                  <a:lnTo>
                    <a:pt x="927" y="194"/>
                  </a:lnTo>
                  <a:lnTo>
                    <a:pt x="861" y="221"/>
                  </a:lnTo>
                  <a:lnTo>
                    <a:pt x="791" y="238"/>
                  </a:lnTo>
                  <a:lnTo>
                    <a:pt x="723" y="254"/>
                  </a:lnTo>
                  <a:lnTo>
                    <a:pt x="650" y="260"/>
                  </a:lnTo>
                  <a:lnTo>
                    <a:pt x="580" y="267"/>
                  </a:lnTo>
                  <a:lnTo>
                    <a:pt x="510" y="269"/>
                  </a:lnTo>
                  <a:lnTo>
                    <a:pt x="446" y="275"/>
                  </a:lnTo>
                  <a:lnTo>
                    <a:pt x="388" y="266"/>
                  </a:lnTo>
                  <a:lnTo>
                    <a:pt x="332" y="258"/>
                  </a:lnTo>
                  <a:lnTo>
                    <a:pt x="273" y="244"/>
                  </a:lnTo>
                  <a:lnTo>
                    <a:pt x="215" y="231"/>
                  </a:lnTo>
                  <a:lnTo>
                    <a:pt x="157" y="211"/>
                  </a:lnTo>
                  <a:lnTo>
                    <a:pt x="105" y="186"/>
                  </a:lnTo>
                  <a:lnTo>
                    <a:pt x="56" y="155"/>
                  </a:lnTo>
                  <a:lnTo>
                    <a:pt x="13" y="118"/>
                  </a:lnTo>
                  <a:lnTo>
                    <a:pt x="8" y="103"/>
                  </a:lnTo>
                  <a:lnTo>
                    <a:pt x="6" y="89"/>
                  </a:lnTo>
                  <a:lnTo>
                    <a:pt x="4" y="76"/>
                  </a:lnTo>
                  <a:lnTo>
                    <a:pt x="4" y="64"/>
                  </a:lnTo>
                  <a:lnTo>
                    <a:pt x="2" y="50"/>
                  </a:lnTo>
                  <a:lnTo>
                    <a:pt x="2" y="39"/>
                  </a:lnTo>
                  <a:lnTo>
                    <a:pt x="0" y="27"/>
                  </a:lnTo>
                  <a:lnTo>
                    <a:pt x="0" y="15"/>
                  </a:lnTo>
                  <a:lnTo>
                    <a:pt x="99" y="66"/>
                  </a:lnTo>
                  <a:lnTo>
                    <a:pt x="207" y="105"/>
                  </a:lnTo>
                  <a:lnTo>
                    <a:pt x="322" y="130"/>
                  </a:lnTo>
                  <a:lnTo>
                    <a:pt x="440" y="143"/>
                  </a:lnTo>
                  <a:lnTo>
                    <a:pt x="556" y="143"/>
                  </a:lnTo>
                  <a:lnTo>
                    <a:pt x="675" y="136"/>
                  </a:lnTo>
                  <a:lnTo>
                    <a:pt x="789" y="118"/>
                  </a:lnTo>
                  <a:lnTo>
                    <a:pt x="898" y="95"/>
                  </a:lnTo>
                  <a:lnTo>
                    <a:pt x="919" y="83"/>
                  </a:lnTo>
                  <a:lnTo>
                    <a:pt x="942" y="72"/>
                  </a:lnTo>
                  <a:lnTo>
                    <a:pt x="964" y="60"/>
                  </a:lnTo>
                  <a:lnTo>
                    <a:pt x="985" y="50"/>
                  </a:lnTo>
                  <a:lnTo>
                    <a:pt x="1006" y="37"/>
                  </a:lnTo>
                  <a:lnTo>
                    <a:pt x="1028" y="25"/>
                  </a:lnTo>
                  <a:lnTo>
                    <a:pt x="1051" y="12"/>
                  </a:lnTo>
                  <a:lnTo>
                    <a:pt x="1074" y="0"/>
                  </a:lnTo>
                  <a:lnTo>
                    <a:pt x="1072" y="25"/>
                  </a:lnTo>
                  <a:lnTo>
                    <a:pt x="1070" y="50"/>
                  </a:lnTo>
                  <a:lnTo>
                    <a:pt x="1063" y="74"/>
                  </a:lnTo>
                  <a:lnTo>
                    <a:pt x="1055" y="97"/>
                  </a:lnTo>
                  <a:lnTo>
                    <a:pt x="1041" y="114"/>
                  </a:lnTo>
                  <a:lnTo>
                    <a:pt x="1026" y="132"/>
                  </a:lnTo>
                  <a:lnTo>
                    <a:pt x="1008" y="147"/>
                  </a:lnTo>
                  <a:lnTo>
                    <a:pt x="989" y="16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1" name="Freeform 42"/>
            <p:cNvSpPr>
              <a:spLocks/>
            </p:cNvSpPr>
            <p:nvPr/>
          </p:nvSpPr>
          <p:spPr bwMode="auto">
            <a:xfrm>
              <a:off x="4845" y="2075"/>
              <a:ext cx="542" cy="155"/>
            </a:xfrm>
            <a:custGeom>
              <a:avLst/>
              <a:gdLst>
                <a:gd name="T0" fmla="*/ 1016 w 1084"/>
                <a:gd name="T1" fmla="*/ 186 h 308"/>
                <a:gd name="T2" fmla="*/ 939 w 1084"/>
                <a:gd name="T3" fmla="*/ 219 h 308"/>
                <a:gd name="T4" fmla="*/ 863 w 1084"/>
                <a:gd name="T5" fmla="*/ 248 h 308"/>
                <a:gd name="T6" fmla="*/ 784 w 1084"/>
                <a:gd name="T7" fmla="*/ 271 h 308"/>
                <a:gd name="T8" fmla="*/ 706 w 1084"/>
                <a:gd name="T9" fmla="*/ 291 h 308"/>
                <a:gd name="T10" fmla="*/ 624 w 1084"/>
                <a:gd name="T11" fmla="*/ 302 h 308"/>
                <a:gd name="T12" fmla="*/ 545 w 1084"/>
                <a:gd name="T13" fmla="*/ 308 h 308"/>
                <a:gd name="T14" fmla="*/ 464 w 1084"/>
                <a:gd name="T15" fmla="*/ 308 h 308"/>
                <a:gd name="T16" fmla="*/ 384 w 1084"/>
                <a:gd name="T17" fmla="*/ 302 h 308"/>
                <a:gd name="T18" fmla="*/ 365 w 1084"/>
                <a:gd name="T19" fmla="*/ 291 h 308"/>
                <a:gd name="T20" fmla="*/ 345 w 1084"/>
                <a:gd name="T21" fmla="*/ 287 h 308"/>
                <a:gd name="T22" fmla="*/ 324 w 1084"/>
                <a:gd name="T23" fmla="*/ 283 h 308"/>
                <a:gd name="T24" fmla="*/ 303 w 1084"/>
                <a:gd name="T25" fmla="*/ 283 h 308"/>
                <a:gd name="T26" fmla="*/ 281 w 1084"/>
                <a:gd name="T27" fmla="*/ 279 h 308"/>
                <a:gd name="T28" fmla="*/ 262 w 1084"/>
                <a:gd name="T29" fmla="*/ 277 h 308"/>
                <a:gd name="T30" fmla="*/ 242 w 1084"/>
                <a:gd name="T31" fmla="*/ 271 h 308"/>
                <a:gd name="T32" fmla="*/ 227 w 1084"/>
                <a:gd name="T33" fmla="*/ 265 h 308"/>
                <a:gd name="T34" fmla="*/ 192 w 1084"/>
                <a:gd name="T35" fmla="*/ 256 h 308"/>
                <a:gd name="T36" fmla="*/ 159 w 1084"/>
                <a:gd name="T37" fmla="*/ 246 h 308"/>
                <a:gd name="T38" fmla="*/ 128 w 1084"/>
                <a:gd name="T39" fmla="*/ 232 h 308"/>
                <a:gd name="T40" fmla="*/ 101 w 1084"/>
                <a:gd name="T41" fmla="*/ 219 h 308"/>
                <a:gd name="T42" fmla="*/ 72 w 1084"/>
                <a:gd name="T43" fmla="*/ 200 h 308"/>
                <a:gd name="T44" fmla="*/ 48 w 1084"/>
                <a:gd name="T45" fmla="*/ 178 h 308"/>
                <a:gd name="T46" fmla="*/ 27 w 1084"/>
                <a:gd name="T47" fmla="*/ 153 h 308"/>
                <a:gd name="T48" fmla="*/ 10 w 1084"/>
                <a:gd name="T49" fmla="*/ 128 h 308"/>
                <a:gd name="T50" fmla="*/ 4 w 1084"/>
                <a:gd name="T51" fmla="*/ 112 h 308"/>
                <a:gd name="T52" fmla="*/ 2 w 1084"/>
                <a:gd name="T53" fmla="*/ 101 h 308"/>
                <a:gd name="T54" fmla="*/ 0 w 1084"/>
                <a:gd name="T55" fmla="*/ 85 h 308"/>
                <a:gd name="T56" fmla="*/ 0 w 1084"/>
                <a:gd name="T57" fmla="*/ 73 h 308"/>
                <a:gd name="T58" fmla="*/ 0 w 1084"/>
                <a:gd name="T59" fmla="*/ 60 h 308"/>
                <a:gd name="T60" fmla="*/ 2 w 1084"/>
                <a:gd name="T61" fmla="*/ 48 h 308"/>
                <a:gd name="T62" fmla="*/ 4 w 1084"/>
                <a:gd name="T63" fmla="*/ 37 h 308"/>
                <a:gd name="T64" fmla="*/ 10 w 1084"/>
                <a:gd name="T65" fmla="*/ 31 h 308"/>
                <a:gd name="T66" fmla="*/ 114 w 1084"/>
                <a:gd name="T67" fmla="*/ 85 h 308"/>
                <a:gd name="T68" fmla="*/ 231 w 1084"/>
                <a:gd name="T69" fmla="*/ 124 h 308"/>
                <a:gd name="T70" fmla="*/ 355 w 1084"/>
                <a:gd name="T71" fmla="*/ 147 h 308"/>
                <a:gd name="T72" fmla="*/ 485 w 1084"/>
                <a:gd name="T73" fmla="*/ 157 h 308"/>
                <a:gd name="T74" fmla="*/ 613 w 1084"/>
                <a:gd name="T75" fmla="*/ 151 h 308"/>
                <a:gd name="T76" fmla="*/ 743 w 1084"/>
                <a:gd name="T77" fmla="*/ 134 h 308"/>
                <a:gd name="T78" fmla="*/ 867 w 1084"/>
                <a:gd name="T79" fmla="*/ 104 h 308"/>
                <a:gd name="T80" fmla="*/ 983 w 1084"/>
                <a:gd name="T81" fmla="*/ 66 h 308"/>
                <a:gd name="T82" fmla="*/ 1082 w 1084"/>
                <a:gd name="T83" fmla="*/ 0 h 308"/>
                <a:gd name="T84" fmla="*/ 1084 w 1084"/>
                <a:gd name="T85" fmla="*/ 23 h 308"/>
                <a:gd name="T86" fmla="*/ 1084 w 1084"/>
                <a:gd name="T87" fmla="*/ 50 h 308"/>
                <a:gd name="T88" fmla="*/ 1078 w 1084"/>
                <a:gd name="T89" fmla="*/ 73 h 308"/>
                <a:gd name="T90" fmla="*/ 1071 w 1084"/>
                <a:gd name="T91" fmla="*/ 101 h 308"/>
                <a:gd name="T92" fmla="*/ 1057 w 1084"/>
                <a:gd name="T93" fmla="*/ 124 h 308"/>
                <a:gd name="T94" fmla="*/ 1045 w 1084"/>
                <a:gd name="T95" fmla="*/ 147 h 308"/>
                <a:gd name="T96" fmla="*/ 1030 w 1084"/>
                <a:gd name="T97" fmla="*/ 167 h 308"/>
                <a:gd name="T98" fmla="*/ 1016 w 1084"/>
                <a:gd name="T99" fmla="*/ 18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84" h="308">
                  <a:moveTo>
                    <a:pt x="1016" y="186"/>
                  </a:moveTo>
                  <a:lnTo>
                    <a:pt x="939" y="219"/>
                  </a:lnTo>
                  <a:lnTo>
                    <a:pt x="863" y="248"/>
                  </a:lnTo>
                  <a:lnTo>
                    <a:pt x="784" y="271"/>
                  </a:lnTo>
                  <a:lnTo>
                    <a:pt x="706" y="291"/>
                  </a:lnTo>
                  <a:lnTo>
                    <a:pt x="624" y="302"/>
                  </a:lnTo>
                  <a:lnTo>
                    <a:pt x="545" y="308"/>
                  </a:lnTo>
                  <a:lnTo>
                    <a:pt x="464" y="308"/>
                  </a:lnTo>
                  <a:lnTo>
                    <a:pt x="384" y="302"/>
                  </a:lnTo>
                  <a:lnTo>
                    <a:pt x="365" y="291"/>
                  </a:lnTo>
                  <a:lnTo>
                    <a:pt x="345" y="287"/>
                  </a:lnTo>
                  <a:lnTo>
                    <a:pt x="324" y="283"/>
                  </a:lnTo>
                  <a:lnTo>
                    <a:pt x="303" y="283"/>
                  </a:lnTo>
                  <a:lnTo>
                    <a:pt x="281" y="279"/>
                  </a:lnTo>
                  <a:lnTo>
                    <a:pt x="262" y="277"/>
                  </a:lnTo>
                  <a:lnTo>
                    <a:pt x="242" y="271"/>
                  </a:lnTo>
                  <a:lnTo>
                    <a:pt x="227" y="265"/>
                  </a:lnTo>
                  <a:lnTo>
                    <a:pt x="192" y="256"/>
                  </a:lnTo>
                  <a:lnTo>
                    <a:pt x="159" y="246"/>
                  </a:lnTo>
                  <a:lnTo>
                    <a:pt x="128" y="232"/>
                  </a:lnTo>
                  <a:lnTo>
                    <a:pt x="101" y="219"/>
                  </a:lnTo>
                  <a:lnTo>
                    <a:pt x="72" y="200"/>
                  </a:lnTo>
                  <a:lnTo>
                    <a:pt x="48" y="178"/>
                  </a:lnTo>
                  <a:lnTo>
                    <a:pt x="27" y="153"/>
                  </a:lnTo>
                  <a:lnTo>
                    <a:pt x="10" y="128"/>
                  </a:lnTo>
                  <a:lnTo>
                    <a:pt x="4" y="112"/>
                  </a:lnTo>
                  <a:lnTo>
                    <a:pt x="2" y="101"/>
                  </a:lnTo>
                  <a:lnTo>
                    <a:pt x="0" y="85"/>
                  </a:lnTo>
                  <a:lnTo>
                    <a:pt x="0" y="73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7"/>
                  </a:lnTo>
                  <a:lnTo>
                    <a:pt x="10" y="31"/>
                  </a:lnTo>
                  <a:lnTo>
                    <a:pt x="114" y="85"/>
                  </a:lnTo>
                  <a:lnTo>
                    <a:pt x="231" y="124"/>
                  </a:lnTo>
                  <a:lnTo>
                    <a:pt x="355" y="147"/>
                  </a:lnTo>
                  <a:lnTo>
                    <a:pt x="485" y="157"/>
                  </a:lnTo>
                  <a:lnTo>
                    <a:pt x="613" y="151"/>
                  </a:lnTo>
                  <a:lnTo>
                    <a:pt x="743" y="134"/>
                  </a:lnTo>
                  <a:lnTo>
                    <a:pt x="867" y="104"/>
                  </a:lnTo>
                  <a:lnTo>
                    <a:pt x="983" y="66"/>
                  </a:lnTo>
                  <a:lnTo>
                    <a:pt x="1082" y="0"/>
                  </a:lnTo>
                  <a:lnTo>
                    <a:pt x="1084" y="23"/>
                  </a:lnTo>
                  <a:lnTo>
                    <a:pt x="1084" y="50"/>
                  </a:lnTo>
                  <a:lnTo>
                    <a:pt x="1078" y="73"/>
                  </a:lnTo>
                  <a:lnTo>
                    <a:pt x="1071" y="101"/>
                  </a:lnTo>
                  <a:lnTo>
                    <a:pt x="1057" y="124"/>
                  </a:lnTo>
                  <a:lnTo>
                    <a:pt x="1045" y="147"/>
                  </a:lnTo>
                  <a:lnTo>
                    <a:pt x="1030" y="167"/>
                  </a:lnTo>
                  <a:lnTo>
                    <a:pt x="1016" y="18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2" name="Freeform 43"/>
            <p:cNvSpPr>
              <a:spLocks/>
            </p:cNvSpPr>
            <p:nvPr/>
          </p:nvSpPr>
          <p:spPr bwMode="auto">
            <a:xfrm>
              <a:off x="4841" y="2168"/>
              <a:ext cx="545" cy="172"/>
            </a:xfrm>
            <a:custGeom>
              <a:avLst/>
              <a:gdLst>
                <a:gd name="T0" fmla="*/ 985 w 1090"/>
                <a:gd name="T1" fmla="*/ 237 h 343"/>
                <a:gd name="T2" fmla="*/ 871 w 1090"/>
                <a:gd name="T3" fmla="*/ 281 h 343"/>
                <a:gd name="T4" fmla="*/ 753 w 1090"/>
                <a:gd name="T5" fmla="*/ 316 h 343"/>
                <a:gd name="T6" fmla="*/ 625 w 1090"/>
                <a:gd name="T7" fmla="*/ 335 h 343"/>
                <a:gd name="T8" fmla="*/ 499 w 1090"/>
                <a:gd name="T9" fmla="*/ 343 h 343"/>
                <a:gd name="T10" fmla="*/ 369 w 1090"/>
                <a:gd name="T11" fmla="*/ 333 h 343"/>
                <a:gd name="T12" fmla="*/ 247 w 1090"/>
                <a:gd name="T13" fmla="*/ 310 h 343"/>
                <a:gd name="T14" fmla="*/ 130 w 1090"/>
                <a:gd name="T15" fmla="*/ 269 h 343"/>
                <a:gd name="T16" fmla="*/ 25 w 1090"/>
                <a:gd name="T17" fmla="*/ 213 h 343"/>
                <a:gd name="T18" fmla="*/ 8 w 1090"/>
                <a:gd name="T19" fmla="*/ 192 h 343"/>
                <a:gd name="T20" fmla="*/ 2 w 1090"/>
                <a:gd name="T21" fmla="*/ 171 h 343"/>
                <a:gd name="T22" fmla="*/ 0 w 1090"/>
                <a:gd name="T23" fmla="*/ 147 h 343"/>
                <a:gd name="T24" fmla="*/ 4 w 1090"/>
                <a:gd name="T25" fmla="*/ 126 h 343"/>
                <a:gd name="T26" fmla="*/ 8 w 1090"/>
                <a:gd name="T27" fmla="*/ 103 h 343"/>
                <a:gd name="T28" fmla="*/ 12 w 1090"/>
                <a:gd name="T29" fmla="*/ 81 h 343"/>
                <a:gd name="T30" fmla="*/ 14 w 1090"/>
                <a:gd name="T31" fmla="*/ 58 h 343"/>
                <a:gd name="T32" fmla="*/ 12 w 1090"/>
                <a:gd name="T33" fmla="*/ 37 h 343"/>
                <a:gd name="T34" fmla="*/ 136 w 1090"/>
                <a:gd name="T35" fmla="*/ 93 h 343"/>
                <a:gd name="T36" fmla="*/ 270 w 1090"/>
                <a:gd name="T37" fmla="*/ 136 h 343"/>
                <a:gd name="T38" fmla="*/ 409 w 1090"/>
                <a:gd name="T39" fmla="*/ 159 h 343"/>
                <a:gd name="T40" fmla="*/ 555 w 1090"/>
                <a:gd name="T41" fmla="*/ 167 h 343"/>
                <a:gd name="T42" fmla="*/ 696 w 1090"/>
                <a:gd name="T43" fmla="*/ 153 h 343"/>
                <a:gd name="T44" fmla="*/ 836 w 1090"/>
                <a:gd name="T45" fmla="*/ 122 h 343"/>
                <a:gd name="T46" fmla="*/ 968 w 1090"/>
                <a:gd name="T47" fmla="*/ 70 h 343"/>
                <a:gd name="T48" fmla="*/ 1090 w 1090"/>
                <a:gd name="T49" fmla="*/ 0 h 343"/>
                <a:gd name="T50" fmla="*/ 1090 w 1090"/>
                <a:gd name="T51" fmla="*/ 33 h 343"/>
                <a:gd name="T52" fmla="*/ 1088 w 1090"/>
                <a:gd name="T53" fmla="*/ 68 h 343"/>
                <a:gd name="T54" fmla="*/ 1080 w 1090"/>
                <a:gd name="T55" fmla="*/ 101 h 343"/>
                <a:gd name="T56" fmla="*/ 1073 w 1090"/>
                <a:gd name="T57" fmla="*/ 136 h 343"/>
                <a:gd name="T58" fmla="*/ 1055 w 1090"/>
                <a:gd name="T59" fmla="*/ 167 h 343"/>
                <a:gd name="T60" fmla="*/ 1038 w 1090"/>
                <a:gd name="T61" fmla="*/ 194 h 343"/>
                <a:gd name="T62" fmla="*/ 1013 w 1090"/>
                <a:gd name="T63" fmla="*/ 217 h 343"/>
                <a:gd name="T64" fmla="*/ 985 w 1090"/>
                <a:gd name="T65" fmla="*/ 23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90" h="343">
                  <a:moveTo>
                    <a:pt x="985" y="237"/>
                  </a:moveTo>
                  <a:lnTo>
                    <a:pt x="871" y="281"/>
                  </a:lnTo>
                  <a:lnTo>
                    <a:pt x="753" y="316"/>
                  </a:lnTo>
                  <a:lnTo>
                    <a:pt x="625" y="335"/>
                  </a:lnTo>
                  <a:lnTo>
                    <a:pt x="499" y="343"/>
                  </a:lnTo>
                  <a:lnTo>
                    <a:pt x="369" y="333"/>
                  </a:lnTo>
                  <a:lnTo>
                    <a:pt x="247" y="310"/>
                  </a:lnTo>
                  <a:lnTo>
                    <a:pt x="130" y="269"/>
                  </a:lnTo>
                  <a:lnTo>
                    <a:pt x="25" y="213"/>
                  </a:lnTo>
                  <a:lnTo>
                    <a:pt x="8" y="192"/>
                  </a:lnTo>
                  <a:lnTo>
                    <a:pt x="2" y="171"/>
                  </a:lnTo>
                  <a:lnTo>
                    <a:pt x="0" y="147"/>
                  </a:lnTo>
                  <a:lnTo>
                    <a:pt x="4" y="126"/>
                  </a:lnTo>
                  <a:lnTo>
                    <a:pt x="8" y="103"/>
                  </a:lnTo>
                  <a:lnTo>
                    <a:pt x="12" y="81"/>
                  </a:lnTo>
                  <a:lnTo>
                    <a:pt x="14" y="58"/>
                  </a:lnTo>
                  <a:lnTo>
                    <a:pt x="12" y="37"/>
                  </a:lnTo>
                  <a:lnTo>
                    <a:pt x="136" y="93"/>
                  </a:lnTo>
                  <a:lnTo>
                    <a:pt x="270" y="136"/>
                  </a:lnTo>
                  <a:lnTo>
                    <a:pt x="409" y="159"/>
                  </a:lnTo>
                  <a:lnTo>
                    <a:pt x="555" y="167"/>
                  </a:lnTo>
                  <a:lnTo>
                    <a:pt x="696" y="153"/>
                  </a:lnTo>
                  <a:lnTo>
                    <a:pt x="836" y="122"/>
                  </a:lnTo>
                  <a:lnTo>
                    <a:pt x="968" y="70"/>
                  </a:lnTo>
                  <a:lnTo>
                    <a:pt x="1090" y="0"/>
                  </a:lnTo>
                  <a:lnTo>
                    <a:pt x="1090" y="33"/>
                  </a:lnTo>
                  <a:lnTo>
                    <a:pt x="1088" y="68"/>
                  </a:lnTo>
                  <a:lnTo>
                    <a:pt x="1080" y="101"/>
                  </a:lnTo>
                  <a:lnTo>
                    <a:pt x="1073" y="136"/>
                  </a:lnTo>
                  <a:lnTo>
                    <a:pt x="1055" y="167"/>
                  </a:lnTo>
                  <a:lnTo>
                    <a:pt x="1038" y="194"/>
                  </a:lnTo>
                  <a:lnTo>
                    <a:pt x="1013" y="217"/>
                  </a:lnTo>
                  <a:lnTo>
                    <a:pt x="985" y="23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3" name="Freeform 44"/>
            <p:cNvSpPr>
              <a:spLocks/>
            </p:cNvSpPr>
            <p:nvPr/>
          </p:nvSpPr>
          <p:spPr bwMode="auto">
            <a:xfrm>
              <a:off x="4844" y="2279"/>
              <a:ext cx="543" cy="167"/>
            </a:xfrm>
            <a:custGeom>
              <a:avLst/>
              <a:gdLst>
                <a:gd name="T0" fmla="*/ 1080 w 1086"/>
                <a:gd name="T1" fmla="*/ 143 h 334"/>
                <a:gd name="T2" fmla="*/ 1022 w 1086"/>
                <a:gd name="T3" fmla="*/ 204 h 334"/>
                <a:gd name="T4" fmla="*/ 954 w 1086"/>
                <a:gd name="T5" fmla="*/ 250 h 334"/>
                <a:gd name="T6" fmla="*/ 879 w 1086"/>
                <a:gd name="T7" fmla="*/ 283 h 334"/>
                <a:gd name="T8" fmla="*/ 797 w 1086"/>
                <a:gd name="T9" fmla="*/ 308 h 334"/>
                <a:gd name="T10" fmla="*/ 710 w 1086"/>
                <a:gd name="T11" fmla="*/ 322 h 334"/>
                <a:gd name="T12" fmla="*/ 625 w 1086"/>
                <a:gd name="T13" fmla="*/ 330 h 334"/>
                <a:gd name="T14" fmla="*/ 537 w 1086"/>
                <a:gd name="T15" fmla="*/ 332 h 334"/>
                <a:gd name="T16" fmla="*/ 458 w 1086"/>
                <a:gd name="T17" fmla="*/ 334 h 334"/>
                <a:gd name="T18" fmla="*/ 390 w 1086"/>
                <a:gd name="T19" fmla="*/ 326 h 334"/>
                <a:gd name="T20" fmla="*/ 320 w 1086"/>
                <a:gd name="T21" fmla="*/ 318 h 334"/>
                <a:gd name="T22" fmla="*/ 250 w 1086"/>
                <a:gd name="T23" fmla="*/ 306 h 334"/>
                <a:gd name="T24" fmla="*/ 184 w 1086"/>
                <a:gd name="T25" fmla="*/ 289 h 334"/>
                <a:gd name="T26" fmla="*/ 122 w 1086"/>
                <a:gd name="T27" fmla="*/ 264 h 334"/>
                <a:gd name="T28" fmla="*/ 70 w 1086"/>
                <a:gd name="T29" fmla="*/ 229 h 334"/>
                <a:gd name="T30" fmla="*/ 27 w 1086"/>
                <a:gd name="T31" fmla="*/ 178 h 334"/>
                <a:gd name="T32" fmla="*/ 0 w 1086"/>
                <a:gd name="T33" fmla="*/ 116 h 334"/>
                <a:gd name="T34" fmla="*/ 6 w 1086"/>
                <a:gd name="T35" fmla="*/ 43 h 334"/>
                <a:gd name="T36" fmla="*/ 132 w 1086"/>
                <a:gd name="T37" fmla="*/ 101 h 334"/>
                <a:gd name="T38" fmla="*/ 268 w 1086"/>
                <a:gd name="T39" fmla="*/ 143 h 334"/>
                <a:gd name="T40" fmla="*/ 405 w 1086"/>
                <a:gd name="T41" fmla="*/ 169 h 334"/>
                <a:gd name="T42" fmla="*/ 549 w 1086"/>
                <a:gd name="T43" fmla="*/ 178 h 334"/>
                <a:gd name="T44" fmla="*/ 687 w 1086"/>
                <a:gd name="T45" fmla="*/ 165 h 334"/>
                <a:gd name="T46" fmla="*/ 824 w 1086"/>
                <a:gd name="T47" fmla="*/ 132 h 334"/>
                <a:gd name="T48" fmla="*/ 954 w 1086"/>
                <a:gd name="T49" fmla="*/ 76 h 334"/>
                <a:gd name="T50" fmla="*/ 1076 w 1086"/>
                <a:gd name="T51" fmla="*/ 0 h 334"/>
                <a:gd name="T52" fmla="*/ 1082 w 1086"/>
                <a:gd name="T53" fmla="*/ 14 h 334"/>
                <a:gd name="T54" fmla="*/ 1086 w 1086"/>
                <a:gd name="T55" fmla="*/ 29 h 334"/>
                <a:gd name="T56" fmla="*/ 1086 w 1086"/>
                <a:gd name="T57" fmla="*/ 47 h 334"/>
                <a:gd name="T58" fmla="*/ 1086 w 1086"/>
                <a:gd name="T59" fmla="*/ 66 h 334"/>
                <a:gd name="T60" fmla="*/ 1082 w 1086"/>
                <a:gd name="T61" fmla="*/ 83 h 334"/>
                <a:gd name="T62" fmla="*/ 1082 w 1086"/>
                <a:gd name="T63" fmla="*/ 103 h 334"/>
                <a:gd name="T64" fmla="*/ 1080 w 1086"/>
                <a:gd name="T65" fmla="*/ 122 h 334"/>
                <a:gd name="T66" fmla="*/ 1080 w 1086"/>
                <a:gd name="T67" fmla="*/ 14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6" h="334">
                  <a:moveTo>
                    <a:pt x="1080" y="143"/>
                  </a:moveTo>
                  <a:lnTo>
                    <a:pt x="1022" y="204"/>
                  </a:lnTo>
                  <a:lnTo>
                    <a:pt x="954" y="250"/>
                  </a:lnTo>
                  <a:lnTo>
                    <a:pt x="879" y="283"/>
                  </a:lnTo>
                  <a:lnTo>
                    <a:pt x="797" y="308"/>
                  </a:lnTo>
                  <a:lnTo>
                    <a:pt x="710" y="322"/>
                  </a:lnTo>
                  <a:lnTo>
                    <a:pt x="625" y="330"/>
                  </a:lnTo>
                  <a:lnTo>
                    <a:pt x="537" y="332"/>
                  </a:lnTo>
                  <a:lnTo>
                    <a:pt x="458" y="334"/>
                  </a:lnTo>
                  <a:lnTo>
                    <a:pt x="390" y="326"/>
                  </a:lnTo>
                  <a:lnTo>
                    <a:pt x="320" y="318"/>
                  </a:lnTo>
                  <a:lnTo>
                    <a:pt x="250" y="306"/>
                  </a:lnTo>
                  <a:lnTo>
                    <a:pt x="184" y="289"/>
                  </a:lnTo>
                  <a:lnTo>
                    <a:pt x="122" y="264"/>
                  </a:lnTo>
                  <a:lnTo>
                    <a:pt x="70" y="229"/>
                  </a:lnTo>
                  <a:lnTo>
                    <a:pt x="27" y="178"/>
                  </a:lnTo>
                  <a:lnTo>
                    <a:pt x="0" y="116"/>
                  </a:lnTo>
                  <a:lnTo>
                    <a:pt x="6" y="43"/>
                  </a:lnTo>
                  <a:lnTo>
                    <a:pt x="132" y="101"/>
                  </a:lnTo>
                  <a:lnTo>
                    <a:pt x="268" y="143"/>
                  </a:lnTo>
                  <a:lnTo>
                    <a:pt x="405" y="169"/>
                  </a:lnTo>
                  <a:lnTo>
                    <a:pt x="549" y="178"/>
                  </a:lnTo>
                  <a:lnTo>
                    <a:pt x="687" y="165"/>
                  </a:lnTo>
                  <a:lnTo>
                    <a:pt x="824" y="132"/>
                  </a:lnTo>
                  <a:lnTo>
                    <a:pt x="954" y="76"/>
                  </a:lnTo>
                  <a:lnTo>
                    <a:pt x="1076" y="0"/>
                  </a:lnTo>
                  <a:lnTo>
                    <a:pt x="1082" y="14"/>
                  </a:lnTo>
                  <a:lnTo>
                    <a:pt x="1086" y="29"/>
                  </a:lnTo>
                  <a:lnTo>
                    <a:pt x="1086" y="47"/>
                  </a:lnTo>
                  <a:lnTo>
                    <a:pt x="1086" y="66"/>
                  </a:lnTo>
                  <a:lnTo>
                    <a:pt x="1082" y="83"/>
                  </a:lnTo>
                  <a:lnTo>
                    <a:pt x="1082" y="103"/>
                  </a:lnTo>
                  <a:lnTo>
                    <a:pt x="1080" y="122"/>
                  </a:lnTo>
                  <a:lnTo>
                    <a:pt x="1080" y="14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4" name="Freeform 49"/>
            <p:cNvSpPr>
              <a:spLocks/>
            </p:cNvSpPr>
            <p:nvPr/>
          </p:nvSpPr>
          <p:spPr bwMode="auto">
            <a:xfrm>
              <a:off x="4844" y="2395"/>
              <a:ext cx="540" cy="155"/>
            </a:xfrm>
            <a:custGeom>
              <a:avLst/>
              <a:gdLst>
                <a:gd name="T0" fmla="*/ 985 w 1080"/>
                <a:gd name="T1" fmla="*/ 211 h 310"/>
                <a:gd name="T2" fmla="*/ 867 w 1080"/>
                <a:gd name="T3" fmla="*/ 256 h 310"/>
                <a:gd name="T4" fmla="*/ 739 w 1080"/>
                <a:gd name="T5" fmla="*/ 289 h 310"/>
                <a:gd name="T6" fmla="*/ 605 w 1080"/>
                <a:gd name="T7" fmla="*/ 306 h 310"/>
                <a:gd name="T8" fmla="*/ 471 w 1080"/>
                <a:gd name="T9" fmla="*/ 310 h 310"/>
                <a:gd name="T10" fmla="*/ 338 w 1080"/>
                <a:gd name="T11" fmla="*/ 294 h 310"/>
                <a:gd name="T12" fmla="*/ 213 w 1080"/>
                <a:gd name="T13" fmla="*/ 263 h 310"/>
                <a:gd name="T14" fmla="*/ 97 w 1080"/>
                <a:gd name="T15" fmla="*/ 213 h 310"/>
                <a:gd name="T16" fmla="*/ 0 w 1080"/>
                <a:gd name="T17" fmla="*/ 145 h 310"/>
                <a:gd name="T18" fmla="*/ 2 w 1080"/>
                <a:gd name="T19" fmla="*/ 9 h 310"/>
                <a:gd name="T20" fmla="*/ 60 w 1080"/>
                <a:gd name="T21" fmla="*/ 48 h 310"/>
                <a:gd name="T22" fmla="*/ 126 w 1080"/>
                <a:gd name="T23" fmla="*/ 81 h 310"/>
                <a:gd name="T24" fmla="*/ 192 w 1080"/>
                <a:gd name="T25" fmla="*/ 106 h 310"/>
                <a:gd name="T26" fmla="*/ 264 w 1080"/>
                <a:gd name="T27" fmla="*/ 126 h 310"/>
                <a:gd name="T28" fmla="*/ 334 w 1080"/>
                <a:gd name="T29" fmla="*/ 137 h 310"/>
                <a:gd name="T30" fmla="*/ 409 w 1080"/>
                <a:gd name="T31" fmla="*/ 147 h 310"/>
                <a:gd name="T32" fmla="*/ 483 w 1080"/>
                <a:gd name="T33" fmla="*/ 153 h 310"/>
                <a:gd name="T34" fmla="*/ 557 w 1080"/>
                <a:gd name="T35" fmla="*/ 155 h 310"/>
                <a:gd name="T36" fmla="*/ 626 w 1080"/>
                <a:gd name="T37" fmla="*/ 149 h 310"/>
                <a:gd name="T38" fmla="*/ 696 w 1080"/>
                <a:gd name="T39" fmla="*/ 141 h 310"/>
                <a:gd name="T40" fmla="*/ 764 w 1080"/>
                <a:gd name="T41" fmla="*/ 128 h 310"/>
                <a:gd name="T42" fmla="*/ 832 w 1080"/>
                <a:gd name="T43" fmla="*/ 110 h 310"/>
                <a:gd name="T44" fmla="*/ 894 w 1080"/>
                <a:gd name="T45" fmla="*/ 87 h 310"/>
                <a:gd name="T46" fmla="*/ 958 w 1080"/>
                <a:gd name="T47" fmla="*/ 64 h 310"/>
                <a:gd name="T48" fmla="*/ 1020 w 1080"/>
                <a:gd name="T49" fmla="*/ 33 h 310"/>
                <a:gd name="T50" fmla="*/ 1080 w 1080"/>
                <a:gd name="T51" fmla="*/ 0 h 310"/>
                <a:gd name="T52" fmla="*/ 1080 w 1080"/>
                <a:gd name="T53" fmla="*/ 31 h 310"/>
                <a:gd name="T54" fmla="*/ 1080 w 1080"/>
                <a:gd name="T55" fmla="*/ 64 h 310"/>
                <a:gd name="T56" fmla="*/ 1074 w 1080"/>
                <a:gd name="T57" fmla="*/ 93 h 310"/>
                <a:gd name="T58" fmla="*/ 1069 w 1080"/>
                <a:gd name="T59" fmla="*/ 124 h 310"/>
                <a:gd name="T60" fmla="*/ 1055 w 1080"/>
                <a:gd name="T61" fmla="*/ 151 h 310"/>
                <a:gd name="T62" fmla="*/ 1038 w 1080"/>
                <a:gd name="T63" fmla="*/ 174 h 310"/>
                <a:gd name="T64" fmla="*/ 1014 w 1080"/>
                <a:gd name="T65" fmla="*/ 194 h 310"/>
                <a:gd name="T66" fmla="*/ 985 w 1080"/>
                <a:gd name="T67" fmla="*/ 211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0" h="310">
                  <a:moveTo>
                    <a:pt x="985" y="211"/>
                  </a:moveTo>
                  <a:lnTo>
                    <a:pt x="867" y="256"/>
                  </a:lnTo>
                  <a:lnTo>
                    <a:pt x="739" y="289"/>
                  </a:lnTo>
                  <a:lnTo>
                    <a:pt x="605" y="306"/>
                  </a:lnTo>
                  <a:lnTo>
                    <a:pt x="471" y="310"/>
                  </a:lnTo>
                  <a:lnTo>
                    <a:pt x="338" y="294"/>
                  </a:lnTo>
                  <a:lnTo>
                    <a:pt x="213" y="263"/>
                  </a:lnTo>
                  <a:lnTo>
                    <a:pt x="97" y="213"/>
                  </a:lnTo>
                  <a:lnTo>
                    <a:pt x="0" y="145"/>
                  </a:lnTo>
                  <a:lnTo>
                    <a:pt x="2" y="9"/>
                  </a:lnTo>
                  <a:lnTo>
                    <a:pt x="60" y="48"/>
                  </a:lnTo>
                  <a:lnTo>
                    <a:pt x="126" y="81"/>
                  </a:lnTo>
                  <a:lnTo>
                    <a:pt x="192" y="106"/>
                  </a:lnTo>
                  <a:lnTo>
                    <a:pt x="264" y="126"/>
                  </a:lnTo>
                  <a:lnTo>
                    <a:pt x="334" y="137"/>
                  </a:lnTo>
                  <a:lnTo>
                    <a:pt x="409" y="147"/>
                  </a:lnTo>
                  <a:lnTo>
                    <a:pt x="483" y="153"/>
                  </a:lnTo>
                  <a:lnTo>
                    <a:pt x="557" y="155"/>
                  </a:lnTo>
                  <a:lnTo>
                    <a:pt x="626" y="149"/>
                  </a:lnTo>
                  <a:lnTo>
                    <a:pt x="696" y="141"/>
                  </a:lnTo>
                  <a:lnTo>
                    <a:pt x="764" y="128"/>
                  </a:lnTo>
                  <a:lnTo>
                    <a:pt x="832" y="110"/>
                  </a:lnTo>
                  <a:lnTo>
                    <a:pt x="894" y="87"/>
                  </a:lnTo>
                  <a:lnTo>
                    <a:pt x="958" y="64"/>
                  </a:lnTo>
                  <a:lnTo>
                    <a:pt x="1020" y="33"/>
                  </a:lnTo>
                  <a:lnTo>
                    <a:pt x="1080" y="0"/>
                  </a:lnTo>
                  <a:lnTo>
                    <a:pt x="1080" y="31"/>
                  </a:lnTo>
                  <a:lnTo>
                    <a:pt x="1080" y="64"/>
                  </a:lnTo>
                  <a:lnTo>
                    <a:pt x="1074" y="93"/>
                  </a:lnTo>
                  <a:lnTo>
                    <a:pt x="1069" y="124"/>
                  </a:lnTo>
                  <a:lnTo>
                    <a:pt x="1055" y="151"/>
                  </a:lnTo>
                  <a:lnTo>
                    <a:pt x="1038" y="174"/>
                  </a:lnTo>
                  <a:lnTo>
                    <a:pt x="1014" y="194"/>
                  </a:lnTo>
                  <a:lnTo>
                    <a:pt x="985" y="21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5" name="Freeform 52"/>
            <p:cNvSpPr>
              <a:spLocks/>
            </p:cNvSpPr>
            <p:nvPr/>
          </p:nvSpPr>
          <p:spPr bwMode="auto">
            <a:xfrm>
              <a:off x="4843" y="2498"/>
              <a:ext cx="537" cy="148"/>
            </a:xfrm>
            <a:custGeom>
              <a:avLst/>
              <a:gdLst>
                <a:gd name="T0" fmla="*/ 1036 w 1075"/>
                <a:gd name="T1" fmla="*/ 171 h 297"/>
                <a:gd name="T2" fmla="*/ 921 w 1075"/>
                <a:gd name="T3" fmla="*/ 221 h 297"/>
                <a:gd name="T4" fmla="*/ 801 w 1075"/>
                <a:gd name="T5" fmla="*/ 260 h 297"/>
                <a:gd name="T6" fmla="*/ 675 w 1075"/>
                <a:gd name="T7" fmla="*/ 283 h 297"/>
                <a:gd name="T8" fmla="*/ 549 w 1075"/>
                <a:gd name="T9" fmla="*/ 297 h 297"/>
                <a:gd name="T10" fmla="*/ 421 w 1075"/>
                <a:gd name="T11" fmla="*/ 291 h 297"/>
                <a:gd name="T12" fmla="*/ 295 w 1075"/>
                <a:gd name="T13" fmla="*/ 274 h 297"/>
                <a:gd name="T14" fmla="*/ 175 w 1075"/>
                <a:gd name="T15" fmla="*/ 239 h 297"/>
                <a:gd name="T16" fmla="*/ 60 w 1075"/>
                <a:gd name="T17" fmla="*/ 186 h 297"/>
                <a:gd name="T18" fmla="*/ 39 w 1075"/>
                <a:gd name="T19" fmla="*/ 169 h 297"/>
                <a:gd name="T20" fmla="*/ 23 w 1075"/>
                <a:gd name="T21" fmla="*/ 152 h 297"/>
                <a:gd name="T22" fmla="*/ 12 w 1075"/>
                <a:gd name="T23" fmla="*/ 130 h 297"/>
                <a:gd name="T24" fmla="*/ 6 w 1075"/>
                <a:gd name="T25" fmla="*/ 109 h 297"/>
                <a:gd name="T26" fmla="*/ 0 w 1075"/>
                <a:gd name="T27" fmla="*/ 84 h 297"/>
                <a:gd name="T28" fmla="*/ 0 w 1075"/>
                <a:gd name="T29" fmla="*/ 58 h 297"/>
                <a:gd name="T30" fmla="*/ 0 w 1075"/>
                <a:gd name="T31" fmla="*/ 33 h 297"/>
                <a:gd name="T32" fmla="*/ 2 w 1075"/>
                <a:gd name="T33" fmla="*/ 10 h 297"/>
                <a:gd name="T34" fmla="*/ 97 w 1075"/>
                <a:gd name="T35" fmla="*/ 66 h 297"/>
                <a:gd name="T36" fmla="*/ 202 w 1075"/>
                <a:gd name="T37" fmla="*/ 107 h 297"/>
                <a:gd name="T38" fmla="*/ 312 w 1075"/>
                <a:gd name="T39" fmla="*/ 132 h 297"/>
                <a:gd name="T40" fmla="*/ 431 w 1075"/>
                <a:gd name="T41" fmla="*/ 148 h 297"/>
                <a:gd name="T42" fmla="*/ 549 w 1075"/>
                <a:gd name="T43" fmla="*/ 148 h 297"/>
                <a:gd name="T44" fmla="*/ 667 w 1075"/>
                <a:gd name="T45" fmla="*/ 138 h 297"/>
                <a:gd name="T46" fmla="*/ 784 w 1075"/>
                <a:gd name="T47" fmla="*/ 119 h 297"/>
                <a:gd name="T48" fmla="*/ 898 w 1075"/>
                <a:gd name="T49" fmla="*/ 95 h 297"/>
                <a:gd name="T50" fmla="*/ 921 w 1075"/>
                <a:gd name="T51" fmla="*/ 86 h 297"/>
                <a:gd name="T52" fmla="*/ 945 w 1075"/>
                <a:gd name="T53" fmla="*/ 76 h 297"/>
                <a:gd name="T54" fmla="*/ 968 w 1075"/>
                <a:gd name="T55" fmla="*/ 64 h 297"/>
                <a:gd name="T56" fmla="*/ 991 w 1075"/>
                <a:gd name="T57" fmla="*/ 53 h 297"/>
                <a:gd name="T58" fmla="*/ 1011 w 1075"/>
                <a:gd name="T59" fmla="*/ 37 h 297"/>
                <a:gd name="T60" fmla="*/ 1032 w 1075"/>
                <a:gd name="T61" fmla="*/ 25 h 297"/>
                <a:gd name="T62" fmla="*/ 1053 w 1075"/>
                <a:gd name="T63" fmla="*/ 12 h 297"/>
                <a:gd name="T64" fmla="*/ 1075 w 1075"/>
                <a:gd name="T65" fmla="*/ 0 h 297"/>
                <a:gd name="T66" fmla="*/ 1075 w 1075"/>
                <a:gd name="T67" fmla="*/ 18 h 297"/>
                <a:gd name="T68" fmla="*/ 1075 w 1075"/>
                <a:gd name="T69" fmla="*/ 41 h 297"/>
                <a:gd name="T70" fmla="*/ 1075 w 1075"/>
                <a:gd name="T71" fmla="*/ 62 h 297"/>
                <a:gd name="T72" fmla="*/ 1075 w 1075"/>
                <a:gd name="T73" fmla="*/ 88 h 297"/>
                <a:gd name="T74" fmla="*/ 1071 w 1075"/>
                <a:gd name="T75" fmla="*/ 109 h 297"/>
                <a:gd name="T76" fmla="*/ 1063 w 1075"/>
                <a:gd name="T77" fmla="*/ 132 h 297"/>
                <a:gd name="T78" fmla="*/ 1051 w 1075"/>
                <a:gd name="T79" fmla="*/ 152 h 297"/>
                <a:gd name="T80" fmla="*/ 1036 w 1075"/>
                <a:gd name="T81" fmla="*/ 171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5" h="297">
                  <a:moveTo>
                    <a:pt x="1036" y="171"/>
                  </a:moveTo>
                  <a:lnTo>
                    <a:pt x="921" y="221"/>
                  </a:lnTo>
                  <a:lnTo>
                    <a:pt x="801" y="260"/>
                  </a:lnTo>
                  <a:lnTo>
                    <a:pt x="675" y="283"/>
                  </a:lnTo>
                  <a:lnTo>
                    <a:pt x="549" y="297"/>
                  </a:lnTo>
                  <a:lnTo>
                    <a:pt x="421" y="291"/>
                  </a:lnTo>
                  <a:lnTo>
                    <a:pt x="295" y="274"/>
                  </a:lnTo>
                  <a:lnTo>
                    <a:pt x="175" y="239"/>
                  </a:lnTo>
                  <a:lnTo>
                    <a:pt x="60" y="186"/>
                  </a:lnTo>
                  <a:lnTo>
                    <a:pt x="39" y="169"/>
                  </a:lnTo>
                  <a:lnTo>
                    <a:pt x="23" y="152"/>
                  </a:lnTo>
                  <a:lnTo>
                    <a:pt x="12" y="130"/>
                  </a:lnTo>
                  <a:lnTo>
                    <a:pt x="6" y="109"/>
                  </a:lnTo>
                  <a:lnTo>
                    <a:pt x="0" y="84"/>
                  </a:lnTo>
                  <a:lnTo>
                    <a:pt x="0" y="58"/>
                  </a:lnTo>
                  <a:lnTo>
                    <a:pt x="0" y="33"/>
                  </a:lnTo>
                  <a:lnTo>
                    <a:pt x="2" y="10"/>
                  </a:lnTo>
                  <a:lnTo>
                    <a:pt x="97" y="66"/>
                  </a:lnTo>
                  <a:lnTo>
                    <a:pt x="202" y="107"/>
                  </a:lnTo>
                  <a:lnTo>
                    <a:pt x="312" y="132"/>
                  </a:lnTo>
                  <a:lnTo>
                    <a:pt x="431" y="148"/>
                  </a:lnTo>
                  <a:lnTo>
                    <a:pt x="549" y="148"/>
                  </a:lnTo>
                  <a:lnTo>
                    <a:pt x="667" y="138"/>
                  </a:lnTo>
                  <a:lnTo>
                    <a:pt x="784" y="119"/>
                  </a:lnTo>
                  <a:lnTo>
                    <a:pt x="898" y="95"/>
                  </a:lnTo>
                  <a:lnTo>
                    <a:pt x="921" y="86"/>
                  </a:lnTo>
                  <a:lnTo>
                    <a:pt x="945" y="76"/>
                  </a:lnTo>
                  <a:lnTo>
                    <a:pt x="968" y="64"/>
                  </a:lnTo>
                  <a:lnTo>
                    <a:pt x="991" y="53"/>
                  </a:lnTo>
                  <a:lnTo>
                    <a:pt x="1011" y="37"/>
                  </a:lnTo>
                  <a:lnTo>
                    <a:pt x="1032" y="25"/>
                  </a:lnTo>
                  <a:lnTo>
                    <a:pt x="1053" y="12"/>
                  </a:lnTo>
                  <a:lnTo>
                    <a:pt x="1075" y="0"/>
                  </a:lnTo>
                  <a:lnTo>
                    <a:pt x="1075" y="18"/>
                  </a:lnTo>
                  <a:lnTo>
                    <a:pt x="1075" y="41"/>
                  </a:lnTo>
                  <a:lnTo>
                    <a:pt x="1075" y="62"/>
                  </a:lnTo>
                  <a:lnTo>
                    <a:pt x="1075" y="88"/>
                  </a:lnTo>
                  <a:lnTo>
                    <a:pt x="1071" y="109"/>
                  </a:lnTo>
                  <a:lnTo>
                    <a:pt x="1063" y="132"/>
                  </a:lnTo>
                  <a:lnTo>
                    <a:pt x="1051" y="152"/>
                  </a:lnTo>
                  <a:lnTo>
                    <a:pt x="1036" y="17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6" name="Freeform 58"/>
            <p:cNvSpPr>
              <a:spLocks/>
            </p:cNvSpPr>
            <p:nvPr/>
          </p:nvSpPr>
          <p:spPr bwMode="auto">
            <a:xfrm>
              <a:off x="4843" y="2593"/>
              <a:ext cx="535" cy="174"/>
            </a:xfrm>
            <a:custGeom>
              <a:avLst/>
              <a:gdLst>
                <a:gd name="T0" fmla="*/ 1055 w 1071"/>
                <a:gd name="T1" fmla="*/ 183 h 347"/>
                <a:gd name="T2" fmla="*/ 980 w 1071"/>
                <a:gd name="T3" fmla="*/ 239 h 347"/>
                <a:gd name="T4" fmla="*/ 900 w 1071"/>
                <a:gd name="T5" fmla="*/ 283 h 347"/>
                <a:gd name="T6" fmla="*/ 811 w 1071"/>
                <a:gd name="T7" fmla="*/ 312 h 347"/>
                <a:gd name="T8" fmla="*/ 718 w 1071"/>
                <a:gd name="T9" fmla="*/ 334 h 347"/>
                <a:gd name="T10" fmla="*/ 621 w 1071"/>
                <a:gd name="T11" fmla="*/ 344 h 347"/>
                <a:gd name="T12" fmla="*/ 524 w 1071"/>
                <a:gd name="T13" fmla="*/ 347 h 347"/>
                <a:gd name="T14" fmla="*/ 425 w 1071"/>
                <a:gd name="T15" fmla="*/ 344 h 347"/>
                <a:gd name="T16" fmla="*/ 332 w 1071"/>
                <a:gd name="T17" fmla="*/ 338 h 347"/>
                <a:gd name="T18" fmla="*/ 287 w 1071"/>
                <a:gd name="T19" fmla="*/ 328 h 347"/>
                <a:gd name="T20" fmla="*/ 243 w 1071"/>
                <a:gd name="T21" fmla="*/ 320 h 347"/>
                <a:gd name="T22" fmla="*/ 198 w 1071"/>
                <a:gd name="T23" fmla="*/ 309 h 347"/>
                <a:gd name="T24" fmla="*/ 157 w 1071"/>
                <a:gd name="T25" fmla="*/ 299 h 347"/>
                <a:gd name="T26" fmla="*/ 115 w 1071"/>
                <a:gd name="T27" fmla="*/ 283 h 347"/>
                <a:gd name="T28" fmla="*/ 78 w 1071"/>
                <a:gd name="T29" fmla="*/ 264 h 347"/>
                <a:gd name="T30" fmla="*/ 43 w 1071"/>
                <a:gd name="T31" fmla="*/ 241 h 347"/>
                <a:gd name="T32" fmla="*/ 14 w 1071"/>
                <a:gd name="T33" fmla="*/ 214 h 347"/>
                <a:gd name="T34" fmla="*/ 6 w 1071"/>
                <a:gd name="T35" fmla="*/ 188 h 347"/>
                <a:gd name="T36" fmla="*/ 2 w 1071"/>
                <a:gd name="T37" fmla="*/ 163 h 347"/>
                <a:gd name="T38" fmla="*/ 0 w 1071"/>
                <a:gd name="T39" fmla="*/ 136 h 347"/>
                <a:gd name="T40" fmla="*/ 0 w 1071"/>
                <a:gd name="T41" fmla="*/ 109 h 347"/>
                <a:gd name="T42" fmla="*/ 0 w 1071"/>
                <a:gd name="T43" fmla="*/ 80 h 347"/>
                <a:gd name="T44" fmla="*/ 0 w 1071"/>
                <a:gd name="T45" fmla="*/ 55 h 347"/>
                <a:gd name="T46" fmla="*/ 0 w 1071"/>
                <a:gd name="T47" fmla="*/ 27 h 347"/>
                <a:gd name="T48" fmla="*/ 2 w 1071"/>
                <a:gd name="T49" fmla="*/ 6 h 347"/>
                <a:gd name="T50" fmla="*/ 93 w 1071"/>
                <a:gd name="T51" fmla="*/ 62 h 347"/>
                <a:gd name="T52" fmla="*/ 192 w 1071"/>
                <a:gd name="T53" fmla="*/ 103 h 347"/>
                <a:gd name="T54" fmla="*/ 297 w 1071"/>
                <a:gd name="T55" fmla="*/ 128 h 347"/>
                <a:gd name="T56" fmla="*/ 407 w 1071"/>
                <a:gd name="T57" fmla="*/ 144 h 347"/>
                <a:gd name="T58" fmla="*/ 518 w 1071"/>
                <a:gd name="T59" fmla="*/ 144 h 347"/>
                <a:gd name="T60" fmla="*/ 632 w 1071"/>
                <a:gd name="T61" fmla="*/ 138 h 347"/>
                <a:gd name="T62" fmla="*/ 743 w 1071"/>
                <a:gd name="T63" fmla="*/ 122 h 347"/>
                <a:gd name="T64" fmla="*/ 853 w 1071"/>
                <a:gd name="T65" fmla="*/ 105 h 347"/>
                <a:gd name="T66" fmla="*/ 881 w 1071"/>
                <a:gd name="T67" fmla="*/ 95 h 347"/>
                <a:gd name="T68" fmla="*/ 910 w 1071"/>
                <a:gd name="T69" fmla="*/ 88 h 347"/>
                <a:gd name="T70" fmla="*/ 939 w 1071"/>
                <a:gd name="T71" fmla="*/ 76 h 347"/>
                <a:gd name="T72" fmla="*/ 970 w 1071"/>
                <a:gd name="T73" fmla="*/ 64 h 347"/>
                <a:gd name="T74" fmla="*/ 995 w 1071"/>
                <a:gd name="T75" fmla="*/ 49 h 347"/>
                <a:gd name="T76" fmla="*/ 1022 w 1071"/>
                <a:gd name="T77" fmla="*/ 35 h 347"/>
                <a:gd name="T78" fmla="*/ 1045 w 1071"/>
                <a:gd name="T79" fmla="*/ 18 h 347"/>
                <a:gd name="T80" fmla="*/ 1069 w 1071"/>
                <a:gd name="T81" fmla="*/ 0 h 347"/>
                <a:gd name="T82" fmla="*/ 1069 w 1071"/>
                <a:gd name="T83" fmla="*/ 22 h 347"/>
                <a:gd name="T84" fmla="*/ 1071 w 1071"/>
                <a:gd name="T85" fmla="*/ 45 h 347"/>
                <a:gd name="T86" fmla="*/ 1071 w 1071"/>
                <a:gd name="T87" fmla="*/ 68 h 347"/>
                <a:gd name="T88" fmla="*/ 1071 w 1071"/>
                <a:gd name="T89" fmla="*/ 91 h 347"/>
                <a:gd name="T90" fmla="*/ 1067 w 1071"/>
                <a:gd name="T91" fmla="*/ 113 h 347"/>
                <a:gd name="T92" fmla="*/ 1065 w 1071"/>
                <a:gd name="T93" fmla="*/ 136 h 347"/>
                <a:gd name="T94" fmla="*/ 1059 w 1071"/>
                <a:gd name="T95" fmla="*/ 159 h 347"/>
                <a:gd name="T96" fmla="*/ 1055 w 1071"/>
                <a:gd name="T97" fmla="*/ 183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1" h="347">
                  <a:moveTo>
                    <a:pt x="1055" y="183"/>
                  </a:moveTo>
                  <a:lnTo>
                    <a:pt x="980" y="239"/>
                  </a:lnTo>
                  <a:lnTo>
                    <a:pt x="900" y="283"/>
                  </a:lnTo>
                  <a:lnTo>
                    <a:pt x="811" y="312"/>
                  </a:lnTo>
                  <a:lnTo>
                    <a:pt x="718" y="334"/>
                  </a:lnTo>
                  <a:lnTo>
                    <a:pt x="621" y="344"/>
                  </a:lnTo>
                  <a:lnTo>
                    <a:pt x="524" y="347"/>
                  </a:lnTo>
                  <a:lnTo>
                    <a:pt x="425" y="344"/>
                  </a:lnTo>
                  <a:lnTo>
                    <a:pt x="332" y="338"/>
                  </a:lnTo>
                  <a:lnTo>
                    <a:pt x="287" y="328"/>
                  </a:lnTo>
                  <a:lnTo>
                    <a:pt x="243" y="320"/>
                  </a:lnTo>
                  <a:lnTo>
                    <a:pt x="198" y="309"/>
                  </a:lnTo>
                  <a:lnTo>
                    <a:pt x="157" y="299"/>
                  </a:lnTo>
                  <a:lnTo>
                    <a:pt x="115" y="283"/>
                  </a:lnTo>
                  <a:lnTo>
                    <a:pt x="78" y="264"/>
                  </a:lnTo>
                  <a:lnTo>
                    <a:pt x="43" y="241"/>
                  </a:lnTo>
                  <a:lnTo>
                    <a:pt x="14" y="214"/>
                  </a:lnTo>
                  <a:lnTo>
                    <a:pt x="6" y="188"/>
                  </a:lnTo>
                  <a:lnTo>
                    <a:pt x="2" y="163"/>
                  </a:lnTo>
                  <a:lnTo>
                    <a:pt x="0" y="136"/>
                  </a:lnTo>
                  <a:lnTo>
                    <a:pt x="0" y="109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27"/>
                  </a:lnTo>
                  <a:lnTo>
                    <a:pt x="2" y="6"/>
                  </a:lnTo>
                  <a:lnTo>
                    <a:pt x="93" y="62"/>
                  </a:lnTo>
                  <a:lnTo>
                    <a:pt x="192" y="103"/>
                  </a:lnTo>
                  <a:lnTo>
                    <a:pt x="297" y="128"/>
                  </a:lnTo>
                  <a:lnTo>
                    <a:pt x="407" y="144"/>
                  </a:lnTo>
                  <a:lnTo>
                    <a:pt x="518" y="144"/>
                  </a:lnTo>
                  <a:lnTo>
                    <a:pt x="632" y="138"/>
                  </a:lnTo>
                  <a:lnTo>
                    <a:pt x="743" y="122"/>
                  </a:lnTo>
                  <a:lnTo>
                    <a:pt x="853" y="105"/>
                  </a:lnTo>
                  <a:lnTo>
                    <a:pt x="881" y="95"/>
                  </a:lnTo>
                  <a:lnTo>
                    <a:pt x="910" y="88"/>
                  </a:lnTo>
                  <a:lnTo>
                    <a:pt x="939" y="76"/>
                  </a:lnTo>
                  <a:lnTo>
                    <a:pt x="970" y="64"/>
                  </a:lnTo>
                  <a:lnTo>
                    <a:pt x="995" y="49"/>
                  </a:lnTo>
                  <a:lnTo>
                    <a:pt x="1022" y="35"/>
                  </a:lnTo>
                  <a:lnTo>
                    <a:pt x="1045" y="18"/>
                  </a:lnTo>
                  <a:lnTo>
                    <a:pt x="1069" y="0"/>
                  </a:lnTo>
                  <a:lnTo>
                    <a:pt x="1069" y="22"/>
                  </a:lnTo>
                  <a:lnTo>
                    <a:pt x="1071" y="45"/>
                  </a:lnTo>
                  <a:lnTo>
                    <a:pt x="1071" y="68"/>
                  </a:lnTo>
                  <a:lnTo>
                    <a:pt x="1071" y="91"/>
                  </a:lnTo>
                  <a:lnTo>
                    <a:pt x="1067" y="113"/>
                  </a:lnTo>
                  <a:lnTo>
                    <a:pt x="1065" y="136"/>
                  </a:lnTo>
                  <a:lnTo>
                    <a:pt x="1059" y="159"/>
                  </a:lnTo>
                  <a:lnTo>
                    <a:pt x="1055" y="18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7" name="Freeform 69"/>
            <p:cNvSpPr>
              <a:spLocks/>
            </p:cNvSpPr>
            <p:nvPr/>
          </p:nvSpPr>
          <p:spPr bwMode="auto">
            <a:xfrm>
              <a:off x="4399" y="2800"/>
              <a:ext cx="596" cy="321"/>
            </a:xfrm>
            <a:custGeom>
              <a:avLst/>
              <a:gdLst>
                <a:gd name="T0" fmla="*/ 1191 w 1193"/>
                <a:gd name="T1" fmla="*/ 231 h 642"/>
                <a:gd name="T2" fmla="*/ 1193 w 1193"/>
                <a:gd name="T3" fmla="*/ 264 h 642"/>
                <a:gd name="T4" fmla="*/ 1189 w 1193"/>
                <a:gd name="T5" fmla="*/ 305 h 642"/>
                <a:gd name="T6" fmla="*/ 1177 w 1193"/>
                <a:gd name="T7" fmla="*/ 349 h 642"/>
                <a:gd name="T8" fmla="*/ 1164 w 1193"/>
                <a:gd name="T9" fmla="*/ 400 h 642"/>
                <a:gd name="T10" fmla="*/ 1144 w 1193"/>
                <a:gd name="T11" fmla="*/ 444 h 642"/>
                <a:gd name="T12" fmla="*/ 1123 w 1193"/>
                <a:gd name="T13" fmla="*/ 487 h 642"/>
                <a:gd name="T14" fmla="*/ 1098 w 1193"/>
                <a:gd name="T15" fmla="*/ 522 h 642"/>
                <a:gd name="T16" fmla="*/ 1072 w 1193"/>
                <a:gd name="T17" fmla="*/ 549 h 642"/>
                <a:gd name="T18" fmla="*/ 950 w 1193"/>
                <a:gd name="T19" fmla="*/ 590 h 642"/>
                <a:gd name="T20" fmla="*/ 820 w 1193"/>
                <a:gd name="T21" fmla="*/ 619 h 642"/>
                <a:gd name="T22" fmla="*/ 683 w 1193"/>
                <a:gd name="T23" fmla="*/ 636 h 642"/>
                <a:gd name="T24" fmla="*/ 547 w 1193"/>
                <a:gd name="T25" fmla="*/ 642 h 642"/>
                <a:gd name="T26" fmla="*/ 411 w 1193"/>
                <a:gd name="T27" fmla="*/ 631 h 642"/>
                <a:gd name="T28" fmla="*/ 281 w 1193"/>
                <a:gd name="T29" fmla="*/ 601 h 642"/>
                <a:gd name="T30" fmla="*/ 159 w 1193"/>
                <a:gd name="T31" fmla="*/ 555 h 642"/>
                <a:gd name="T32" fmla="*/ 50 w 1193"/>
                <a:gd name="T33" fmla="*/ 491 h 642"/>
                <a:gd name="T34" fmla="*/ 25 w 1193"/>
                <a:gd name="T35" fmla="*/ 464 h 642"/>
                <a:gd name="T36" fmla="*/ 12 w 1193"/>
                <a:gd name="T37" fmla="*/ 437 h 642"/>
                <a:gd name="T38" fmla="*/ 4 w 1193"/>
                <a:gd name="T39" fmla="*/ 406 h 642"/>
                <a:gd name="T40" fmla="*/ 2 w 1193"/>
                <a:gd name="T41" fmla="*/ 375 h 642"/>
                <a:gd name="T42" fmla="*/ 0 w 1193"/>
                <a:gd name="T43" fmla="*/ 342 h 642"/>
                <a:gd name="T44" fmla="*/ 4 w 1193"/>
                <a:gd name="T45" fmla="*/ 309 h 642"/>
                <a:gd name="T46" fmla="*/ 8 w 1193"/>
                <a:gd name="T47" fmla="*/ 278 h 642"/>
                <a:gd name="T48" fmla="*/ 12 w 1193"/>
                <a:gd name="T49" fmla="*/ 250 h 642"/>
                <a:gd name="T50" fmla="*/ 54 w 1193"/>
                <a:gd name="T51" fmla="*/ 175 h 642"/>
                <a:gd name="T52" fmla="*/ 110 w 1193"/>
                <a:gd name="T53" fmla="*/ 119 h 642"/>
                <a:gd name="T54" fmla="*/ 176 w 1193"/>
                <a:gd name="T55" fmla="*/ 78 h 642"/>
                <a:gd name="T56" fmla="*/ 252 w 1193"/>
                <a:gd name="T57" fmla="*/ 49 h 642"/>
                <a:gd name="T58" fmla="*/ 330 w 1193"/>
                <a:gd name="T59" fmla="*/ 29 h 642"/>
                <a:gd name="T60" fmla="*/ 413 w 1193"/>
                <a:gd name="T61" fmla="*/ 16 h 642"/>
                <a:gd name="T62" fmla="*/ 496 w 1193"/>
                <a:gd name="T63" fmla="*/ 8 h 642"/>
                <a:gd name="T64" fmla="*/ 578 w 1193"/>
                <a:gd name="T65" fmla="*/ 0 h 642"/>
                <a:gd name="T66" fmla="*/ 667 w 1193"/>
                <a:gd name="T67" fmla="*/ 0 h 642"/>
                <a:gd name="T68" fmla="*/ 756 w 1193"/>
                <a:gd name="T69" fmla="*/ 6 h 642"/>
                <a:gd name="T70" fmla="*/ 844 w 1193"/>
                <a:gd name="T71" fmla="*/ 18 h 642"/>
                <a:gd name="T72" fmla="*/ 927 w 1193"/>
                <a:gd name="T73" fmla="*/ 39 h 642"/>
                <a:gd name="T74" fmla="*/ 1004 w 1193"/>
                <a:gd name="T75" fmla="*/ 68 h 642"/>
                <a:gd name="T76" fmla="*/ 1076 w 1193"/>
                <a:gd name="T77" fmla="*/ 109 h 642"/>
                <a:gd name="T78" fmla="*/ 1138 w 1193"/>
                <a:gd name="T79" fmla="*/ 161 h 642"/>
                <a:gd name="T80" fmla="*/ 1191 w 1193"/>
                <a:gd name="T81" fmla="*/ 231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3" h="642">
                  <a:moveTo>
                    <a:pt x="1191" y="231"/>
                  </a:moveTo>
                  <a:lnTo>
                    <a:pt x="1193" y="264"/>
                  </a:lnTo>
                  <a:lnTo>
                    <a:pt x="1189" y="305"/>
                  </a:lnTo>
                  <a:lnTo>
                    <a:pt x="1177" y="349"/>
                  </a:lnTo>
                  <a:lnTo>
                    <a:pt x="1164" y="400"/>
                  </a:lnTo>
                  <a:lnTo>
                    <a:pt x="1144" y="444"/>
                  </a:lnTo>
                  <a:lnTo>
                    <a:pt x="1123" y="487"/>
                  </a:lnTo>
                  <a:lnTo>
                    <a:pt x="1098" y="522"/>
                  </a:lnTo>
                  <a:lnTo>
                    <a:pt x="1072" y="549"/>
                  </a:lnTo>
                  <a:lnTo>
                    <a:pt x="950" y="590"/>
                  </a:lnTo>
                  <a:lnTo>
                    <a:pt x="820" y="619"/>
                  </a:lnTo>
                  <a:lnTo>
                    <a:pt x="683" y="636"/>
                  </a:lnTo>
                  <a:lnTo>
                    <a:pt x="547" y="642"/>
                  </a:lnTo>
                  <a:lnTo>
                    <a:pt x="411" y="631"/>
                  </a:lnTo>
                  <a:lnTo>
                    <a:pt x="281" y="601"/>
                  </a:lnTo>
                  <a:lnTo>
                    <a:pt x="159" y="555"/>
                  </a:lnTo>
                  <a:lnTo>
                    <a:pt x="50" y="491"/>
                  </a:lnTo>
                  <a:lnTo>
                    <a:pt x="25" y="464"/>
                  </a:lnTo>
                  <a:lnTo>
                    <a:pt x="12" y="437"/>
                  </a:lnTo>
                  <a:lnTo>
                    <a:pt x="4" y="406"/>
                  </a:lnTo>
                  <a:lnTo>
                    <a:pt x="2" y="375"/>
                  </a:lnTo>
                  <a:lnTo>
                    <a:pt x="0" y="342"/>
                  </a:lnTo>
                  <a:lnTo>
                    <a:pt x="4" y="309"/>
                  </a:lnTo>
                  <a:lnTo>
                    <a:pt x="8" y="278"/>
                  </a:lnTo>
                  <a:lnTo>
                    <a:pt x="12" y="250"/>
                  </a:lnTo>
                  <a:lnTo>
                    <a:pt x="54" y="175"/>
                  </a:lnTo>
                  <a:lnTo>
                    <a:pt x="110" y="119"/>
                  </a:lnTo>
                  <a:lnTo>
                    <a:pt x="176" y="78"/>
                  </a:lnTo>
                  <a:lnTo>
                    <a:pt x="252" y="49"/>
                  </a:lnTo>
                  <a:lnTo>
                    <a:pt x="330" y="29"/>
                  </a:lnTo>
                  <a:lnTo>
                    <a:pt x="413" y="16"/>
                  </a:lnTo>
                  <a:lnTo>
                    <a:pt x="496" y="8"/>
                  </a:lnTo>
                  <a:lnTo>
                    <a:pt x="578" y="0"/>
                  </a:lnTo>
                  <a:lnTo>
                    <a:pt x="667" y="0"/>
                  </a:lnTo>
                  <a:lnTo>
                    <a:pt x="756" y="6"/>
                  </a:lnTo>
                  <a:lnTo>
                    <a:pt x="844" y="18"/>
                  </a:lnTo>
                  <a:lnTo>
                    <a:pt x="927" y="39"/>
                  </a:lnTo>
                  <a:lnTo>
                    <a:pt x="1004" y="68"/>
                  </a:lnTo>
                  <a:lnTo>
                    <a:pt x="1076" y="109"/>
                  </a:lnTo>
                  <a:lnTo>
                    <a:pt x="1138" y="161"/>
                  </a:lnTo>
                  <a:lnTo>
                    <a:pt x="1191" y="23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8" name="Freeform 70"/>
            <p:cNvSpPr>
              <a:spLocks/>
            </p:cNvSpPr>
            <p:nvPr/>
          </p:nvSpPr>
          <p:spPr bwMode="auto">
            <a:xfrm>
              <a:off x="4429" y="2818"/>
              <a:ext cx="548" cy="214"/>
            </a:xfrm>
            <a:custGeom>
              <a:avLst/>
              <a:gdLst>
                <a:gd name="T0" fmla="*/ 1072 w 1096"/>
                <a:gd name="T1" fmla="*/ 159 h 429"/>
                <a:gd name="T2" fmla="*/ 1080 w 1096"/>
                <a:gd name="T3" fmla="*/ 171 h 429"/>
                <a:gd name="T4" fmla="*/ 1088 w 1096"/>
                <a:gd name="T5" fmla="*/ 186 h 429"/>
                <a:gd name="T6" fmla="*/ 1092 w 1096"/>
                <a:gd name="T7" fmla="*/ 200 h 429"/>
                <a:gd name="T8" fmla="*/ 1096 w 1096"/>
                <a:gd name="T9" fmla="*/ 217 h 429"/>
                <a:gd name="T10" fmla="*/ 1094 w 1096"/>
                <a:gd name="T11" fmla="*/ 233 h 429"/>
                <a:gd name="T12" fmla="*/ 1094 w 1096"/>
                <a:gd name="T13" fmla="*/ 248 h 429"/>
                <a:gd name="T14" fmla="*/ 1088 w 1096"/>
                <a:gd name="T15" fmla="*/ 264 h 429"/>
                <a:gd name="T16" fmla="*/ 1084 w 1096"/>
                <a:gd name="T17" fmla="*/ 279 h 429"/>
                <a:gd name="T18" fmla="*/ 987 w 1096"/>
                <a:gd name="T19" fmla="*/ 340 h 429"/>
                <a:gd name="T20" fmla="*/ 880 w 1096"/>
                <a:gd name="T21" fmla="*/ 384 h 429"/>
                <a:gd name="T22" fmla="*/ 762 w 1096"/>
                <a:gd name="T23" fmla="*/ 413 h 429"/>
                <a:gd name="T24" fmla="*/ 642 w 1096"/>
                <a:gd name="T25" fmla="*/ 429 h 429"/>
                <a:gd name="T26" fmla="*/ 516 w 1096"/>
                <a:gd name="T27" fmla="*/ 429 h 429"/>
                <a:gd name="T28" fmla="*/ 396 w 1096"/>
                <a:gd name="T29" fmla="*/ 417 h 429"/>
                <a:gd name="T30" fmla="*/ 281 w 1096"/>
                <a:gd name="T31" fmla="*/ 392 h 429"/>
                <a:gd name="T32" fmla="*/ 178 w 1096"/>
                <a:gd name="T33" fmla="*/ 359 h 429"/>
                <a:gd name="T34" fmla="*/ 151 w 1096"/>
                <a:gd name="T35" fmla="*/ 349 h 429"/>
                <a:gd name="T36" fmla="*/ 128 w 1096"/>
                <a:gd name="T37" fmla="*/ 340 h 429"/>
                <a:gd name="T38" fmla="*/ 103 w 1096"/>
                <a:gd name="T39" fmla="*/ 326 h 429"/>
                <a:gd name="T40" fmla="*/ 81 w 1096"/>
                <a:gd name="T41" fmla="*/ 312 h 429"/>
                <a:gd name="T42" fmla="*/ 58 w 1096"/>
                <a:gd name="T43" fmla="*/ 295 h 429"/>
                <a:gd name="T44" fmla="*/ 39 w 1096"/>
                <a:gd name="T45" fmla="*/ 277 h 429"/>
                <a:gd name="T46" fmla="*/ 21 w 1096"/>
                <a:gd name="T47" fmla="*/ 256 h 429"/>
                <a:gd name="T48" fmla="*/ 10 w 1096"/>
                <a:gd name="T49" fmla="*/ 237 h 429"/>
                <a:gd name="T50" fmla="*/ 2 w 1096"/>
                <a:gd name="T51" fmla="*/ 221 h 429"/>
                <a:gd name="T52" fmla="*/ 0 w 1096"/>
                <a:gd name="T53" fmla="*/ 208 h 429"/>
                <a:gd name="T54" fmla="*/ 2 w 1096"/>
                <a:gd name="T55" fmla="*/ 194 h 429"/>
                <a:gd name="T56" fmla="*/ 8 w 1096"/>
                <a:gd name="T57" fmla="*/ 181 h 429"/>
                <a:gd name="T58" fmla="*/ 14 w 1096"/>
                <a:gd name="T59" fmla="*/ 167 h 429"/>
                <a:gd name="T60" fmla="*/ 21 w 1096"/>
                <a:gd name="T61" fmla="*/ 153 h 429"/>
                <a:gd name="T62" fmla="*/ 31 w 1096"/>
                <a:gd name="T63" fmla="*/ 142 h 429"/>
                <a:gd name="T64" fmla="*/ 43 w 1096"/>
                <a:gd name="T65" fmla="*/ 132 h 429"/>
                <a:gd name="T66" fmla="*/ 101 w 1096"/>
                <a:gd name="T67" fmla="*/ 93 h 429"/>
                <a:gd name="T68" fmla="*/ 165 w 1096"/>
                <a:gd name="T69" fmla="*/ 64 h 429"/>
                <a:gd name="T70" fmla="*/ 233 w 1096"/>
                <a:gd name="T71" fmla="*/ 41 h 429"/>
                <a:gd name="T72" fmla="*/ 306 w 1096"/>
                <a:gd name="T73" fmla="*/ 25 h 429"/>
                <a:gd name="T74" fmla="*/ 380 w 1096"/>
                <a:gd name="T75" fmla="*/ 12 h 429"/>
                <a:gd name="T76" fmla="*/ 458 w 1096"/>
                <a:gd name="T77" fmla="*/ 4 h 429"/>
                <a:gd name="T78" fmla="*/ 533 w 1096"/>
                <a:gd name="T79" fmla="*/ 0 h 429"/>
                <a:gd name="T80" fmla="*/ 613 w 1096"/>
                <a:gd name="T81" fmla="*/ 2 h 429"/>
                <a:gd name="T82" fmla="*/ 675 w 1096"/>
                <a:gd name="T83" fmla="*/ 8 h 429"/>
                <a:gd name="T84" fmla="*/ 737 w 1096"/>
                <a:gd name="T85" fmla="*/ 18 h 429"/>
                <a:gd name="T86" fmla="*/ 797 w 1096"/>
                <a:gd name="T87" fmla="*/ 27 h 429"/>
                <a:gd name="T88" fmla="*/ 857 w 1096"/>
                <a:gd name="T89" fmla="*/ 45 h 429"/>
                <a:gd name="T90" fmla="*/ 913 w 1096"/>
                <a:gd name="T91" fmla="*/ 64 h 429"/>
                <a:gd name="T92" fmla="*/ 970 w 1096"/>
                <a:gd name="T93" fmla="*/ 89 h 429"/>
                <a:gd name="T94" fmla="*/ 1020 w 1096"/>
                <a:gd name="T95" fmla="*/ 118 h 429"/>
                <a:gd name="T96" fmla="*/ 1072 w 1096"/>
                <a:gd name="T97" fmla="*/ 15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96" h="429">
                  <a:moveTo>
                    <a:pt x="1072" y="159"/>
                  </a:moveTo>
                  <a:lnTo>
                    <a:pt x="1080" y="171"/>
                  </a:lnTo>
                  <a:lnTo>
                    <a:pt x="1088" y="186"/>
                  </a:lnTo>
                  <a:lnTo>
                    <a:pt x="1092" y="200"/>
                  </a:lnTo>
                  <a:lnTo>
                    <a:pt x="1096" y="217"/>
                  </a:lnTo>
                  <a:lnTo>
                    <a:pt x="1094" y="233"/>
                  </a:lnTo>
                  <a:lnTo>
                    <a:pt x="1094" y="248"/>
                  </a:lnTo>
                  <a:lnTo>
                    <a:pt x="1088" y="264"/>
                  </a:lnTo>
                  <a:lnTo>
                    <a:pt x="1084" y="279"/>
                  </a:lnTo>
                  <a:lnTo>
                    <a:pt x="987" y="340"/>
                  </a:lnTo>
                  <a:lnTo>
                    <a:pt x="880" y="384"/>
                  </a:lnTo>
                  <a:lnTo>
                    <a:pt x="762" y="413"/>
                  </a:lnTo>
                  <a:lnTo>
                    <a:pt x="642" y="429"/>
                  </a:lnTo>
                  <a:lnTo>
                    <a:pt x="516" y="429"/>
                  </a:lnTo>
                  <a:lnTo>
                    <a:pt x="396" y="417"/>
                  </a:lnTo>
                  <a:lnTo>
                    <a:pt x="281" y="392"/>
                  </a:lnTo>
                  <a:lnTo>
                    <a:pt x="178" y="359"/>
                  </a:lnTo>
                  <a:lnTo>
                    <a:pt x="151" y="349"/>
                  </a:lnTo>
                  <a:lnTo>
                    <a:pt x="128" y="340"/>
                  </a:lnTo>
                  <a:lnTo>
                    <a:pt x="103" y="326"/>
                  </a:lnTo>
                  <a:lnTo>
                    <a:pt x="81" y="312"/>
                  </a:lnTo>
                  <a:lnTo>
                    <a:pt x="58" y="295"/>
                  </a:lnTo>
                  <a:lnTo>
                    <a:pt x="39" y="277"/>
                  </a:lnTo>
                  <a:lnTo>
                    <a:pt x="21" y="256"/>
                  </a:lnTo>
                  <a:lnTo>
                    <a:pt x="10" y="237"/>
                  </a:lnTo>
                  <a:lnTo>
                    <a:pt x="2" y="221"/>
                  </a:lnTo>
                  <a:lnTo>
                    <a:pt x="0" y="208"/>
                  </a:lnTo>
                  <a:lnTo>
                    <a:pt x="2" y="194"/>
                  </a:lnTo>
                  <a:lnTo>
                    <a:pt x="8" y="181"/>
                  </a:lnTo>
                  <a:lnTo>
                    <a:pt x="14" y="167"/>
                  </a:lnTo>
                  <a:lnTo>
                    <a:pt x="21" y="153"/>
                  </a:lnTo>
                  <a:lnTo>
                    <a:pt x="31" y="142"/>
                  </a:lnTo>
                  <a:lnTo>
                    <a:pt x="43" y="132"/>
                  </a:lnTo>
                  <a:lnTo>
                    <a:pt x="101" y="93"/>
                  </a:lnTo>
                  <a:lnTo>
                    <a:pt x="165" y="64"/>
                  </a:lnTo>
                  <a:lnTo>
                    <a:pt x="233" y="41"/>
                  </a:lnTo>
                  <a:lnTo>
                    <a:pt x="306" y="25"/>
                  </a:lnTo>
                  <a:lnTo>
                    <a:pt x="380" y="12"/>
                  </a:lnTo>
                  <a:lnTo>
                    <a:pt x="458" y="4"/>
                  </a:lnTo>
                  <a:lnTo>
                    <a:pt x="533" y="0"/>
                  </a:lnTo>
                  <a:lnTo>
                    <a:pt x="613" y="2"/>
                  </a:lnTo>
                  <a:lnTo>
                    <a:pt x="675" y="8"/>
                  </a:lnTo>
                  <a:lnTo>
                    <a:pt x="737" y="18"/>
                  </a:lnTo>
                  <a:lnTo>
                    <a:pt x="797" y="27"/>
                  </a:lnTo>
                  <a:lnTo>
                    <a:pt x="857" y="45"/>
                  </a:lnTo>
                  <a:lnTo>
                    <a:pt x="913" y="64"/>
                  </a:lnTo>
                  <a:lnTo>
                    <a:pt x="970" y="89"/>
                  </a:lnTo>
                  <a:lnTo>
                    <a:pt x="1020" y="118"/>
                  </a:lnTo>
                  <a:lnTo>
                    <a:pt x="1072" y="15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99" name="Freeform 71"/>
            <p:cNvSpPr>
              <a:spLocks/>
            </p:cNvSpPr>
            <p:nvPr/>
          </p:nvSpPr>
          <p:spPr bwMode="auto">
            <a:xfrm>
              <a:off x="4425" y="2964"/>
              <a:ext cx="530" cy="136"/>
            </a:xfrm>
            <a:custGeom>
              <a:avLst/>
              <a:gdLst>
                <a:gd name="T0" fmla="*/ 920 w 1059"/>
                <a:gd name="T1" fmla="*/ 138 h 271"/>
                <a:gd name="T2" fmla="*/ 1059 w 1059"/>
                <a:gd name="T3" fmla="*/ 76 h 271"/>
                <a:gd name="T4" fmla="*/ 1053 w 1059"/>
                <a:gd name="T5" fmla="*/ 116 h 271"/>
                <a:gd name="T6" fmla="*/ 1038 w 1059"/>
                <a:gd name="T7" fmla="*/ 149 h 271"/>
                <a:gd name="T8" fmla="*/ 1009 w 1059"/>
                <a:gd name="T9" fmla="*/ 175 h 271"/>
                <a:gd name="T10" fmla="*/ 976 w 1059"/>
                <a:gd name="T11" fmla="*/ 194 h 271"/>
                <a:gd name="T12" fmla="*/ 935 w 1059"/>
                <a:gd name="T13" fmla="*/ 207 h 271"/>
                <a:gd name="T14" fmla="*/ 894 w 1059"/>
                <a:gd name="T15" fmla="*/ 223 h 271"/>
                <a:gd name="T16" fmla="*/ 854 w 1059"/>
                <a:gd name="T17" fmla="*/ 235 h 271"/>
                <a:gd name="T18" fmla="*/ 819 w 1059"/>
                <a:gd name="T19" fmla="*/ 252 h 271"/>
                <a:gd name="T20" fmla="*/ 710 w 1059"/>
                <a:gd name="T21" fmla="*/ 264 h 271"/>
                <a:gd name="T22" fmla="*/ 601 w 1059"/>
                <a:gd name="T23" fmla="*/ 271 h 271"/>
                <a:gd name="T24" fmla="*/ 489 w 1059"/>
                <a:gd name="T25" fmla="*/ 271 h 271"/>
                <a:gd name="T26" fmla="*/ 380 w 1059"/>
                <a:gd name="T27" fmla="*/ 264 h 271"/>
                <a:gd name="T28" fmla="*/ 274 w 1059"/>
                <a:gd name="T29" fmla="*/ 242 h 271"/>
                <a:gd name="T30" fmla="*/ 175 w 1059"/>
                <a:gd name="T31" fmla="*/ 211 h 271"/>
                <a:gd name="T32" fmla="*/ 86 w 1059"/>
                <a:gd name="T33" fmla="*/ 163 h 271"/>
                <a:gd name="T34" fmla="*/ 8 w 1059"/>
                <a:gd name="T35" fmla="*/ 101 h 271"/>
                <a:gd name="T36" fmla="*/ 2 w 1059"/>
                <a:gd name="T37" fmla="*/ 85 h 271"/>
                <a:gd name="T38" fmla="*/ 2 w 1059"/>
                <a:gd name="T39" fmla="*/ 72 h 271"/>
                <a:gd name="T40" fmla="*/ 0 w 1059"/>
                <a:gd name="T41" fmla="*/ 58 h 271"/>
                <a:gd name="T42" fmla="*/ 2 w 1059"/>
                <a:gd name="T43" fmla="*/ 47 h 271"/>
                <a:gd name="T44" fmla="*/ 2 w 1059"/>
                <a:gd name="T45" fmla="*/ 33 h 271"/>
                <a:gd name="T46" fmla="*/ 4 w 1059"/>
                <a:gd name="T47" fmla="*/ 21 h 271"/>
                <a:gd name="T48" fmla="*/ 6 w 1059"/>
                <a:gd name="T49" fmla="*/ 10 h 271"/>
                <a:gd name="T50" fmla="*/ 8 w 1059"/>
                <a:gd name="T51" fmla="*/ 0 h 271"/>
                <a:gd name="T52" fmla="*/ 103 w 1059"/>
                <a:gd name="T53" fmla="*/ 68 h 271"/>
                <a:gd name="T54" fmla="*/ 208 w 1059"/>
                <a:gd name="T55" fmla="*/ 118 h 271"/>
                <a:gd name="T56" fmla="*/ 320 w 1059"/>
                <a:gd name="T57" fmla="*/ 153 h 271"/>
                <a:gd name="T58" fmla="*/ 439 w 1059"/>
                <a:gd name="T59" fmla="*/ 173 h 271"/>
                <a:gd name="T60" fmla="*/ 559 w 1059"/>
                <a:gd name="T61" fmla="*/ 178 h 271"/>
                <a:gd name="T62" fmla="*/ 681 w 1059"/>
                <a:gd name="T63" fmla="*/ 175 h 271"/>
                <a:gd name="T64" fmla="*/ 801 w 1059"/>
                <a:gd name="T65" fmla="*/ 159 h 271"/>
                <a:gd name="T66" fmla="*/ 920 w 1059"/>
                <a:gd name="T67" fmla="*/ 13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59" h="271">
                  <a:moveTo>
                    <a:pt x="920" y="138"/>
                  </a:moveTo>
                  <a:lnTo>
                    <a:pt x="1059" y="76"/>
                  </a:lnTo>
                  <a:lnTo>
                    <a:pt x="1053" y="116"/>
                  </a:lnTo>
                  <a:lnTo>
                    <a:pt x="1038" y="149"/>
                  </a:lnTo>
                  <a:lnTo>
                    <a:pt x="1009" y="175"/>
                  </a:lnTo>
                  <a:lnTo>
                    <a:pt x="976" y="194"/>
                  </a:lnTo>
                  <a:lnTo>
                    <a:pt x="935" y="207"/>
                  </a:lnTo>
                  <a:lnTo>
                    <a:pt x="894" y="223"/>
                  </a:lnTo>
                  <a:lnTo>
                    <a:pt x="854" y="235"/>
                  </a:lnTo>
                  <a:lnTo>
                    <a:pt x="819" y="252"/>
                  </a:lnTo>
                  <a:lnTo>
                    <a:pt x="710" y="264"/>
                  </a:lnTo>
                  <a:lnTo>
                    <a:pt x="601" y="271"/>
                  </a:lnTo>
                  <a:lnTo>
                    <a:pt x="489" y="271"/>
                  </a:lnTo>
                  <a:lnTo>
                    <a:pt x="380" y="264"/>
                  </a:lnTo>
                  <a:lnTo>
                    <a:pt x="274" y="242"/>
                  </a:lnTo>
                  <a:lnTo>
                    <a:pt x="175" y="211"/>
                  </a:lnTo>
                  <a:lnTo>
                    <a:pt x="86" y="163"/>
                  </a:lnTo>
                  <a:lnTo>
                    <a:pt x="8" y="101"/>
                  </a:lnTo>
                  <a:lnTo>
                    <a:pt x="2" y="85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7"/>
                  </a:lnTo>
                  <a:lnTo>
                    <a:pt x="2" y="33"/>
                  </a:lnTo>
                  <a:lnTo>
                    <a:pt x="4" y="21"/>
                  </a:lnTo>
                  <a:lnTo>
                    <a:pt x="6" y="10"/>
                  </a:lnTo>
                  <a:lnTo>
                    <a:pt x="8" y="0"/>
                  </a:lnTo>
                  <a:lnTo>
                    <a:pt x="103" y="68"/>
                  </a:lnTo>
                  <a:lnTo>
                    <a:pt x="208" y="118"/>
                  </a:lnTo>
                  <a:lnTo>
                    <a:pt x="320" y="153"/>
                  </a:lnTo>
                  <a:lnTo>
                    <a:pt x="439" y="173"/>
                  </a:lnTo>
                  <a:lnTo>
                    <a:pt x="559" y="178"/>
                  </a:lnTo>
                  <a:lnTo>
                    <a:pt x="681" y="175"/>
                  </a:lnTo>
                  <a:lnTo>
                    <a:pt x="801" y="159"/>
                  </a:lnTo>
                  <a:lnTo>
                    <a:pt x="920" y="138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100" name="Freeform 72"/>
            <p:cNvSpPr>
              <a:spLocks/>
            </p:cNvSpPr>
            <p:nvPr/>
          </p:nvSpPr>
          <p:spPr bwMode="auto">
            <a:xfrm>
              <a:off x="4086" y="3105"/>
              <a:ext cx="828" cy="499"/>
            </a:xfrm>
            <a:custGeom>
              <a:avLst/>
              <a:gdLst>
                <a:gd name="T0" fmla="*/ 1143 w 1657"/>
                <a:gd name="T1" fmla="*/ 179 h 999"/>
                <a:gd name="T2" fmla="*/ 1168 w 1657"/>
                <a:gd name="T3" fmla="*/ 223 h 999"/>
                <a:gd name="T4" fmla="*/ 1185 w 1657"/>
                <a:gd name="T5" fmla="*/ 272 h 999"/>
                <a:gd name="T6" fmla="*/ 1191 w 1657"/>
                <a:gd name="T7" fmla="*/ 320 h 999"/>
                <a:gd name="T8" fmla="*/ 1242 w 1657"/>
                <a:gd name="T9" fmla="*/ 359 h 999"/>
                <a:gd name="T10" fmla="*/ 1356 w 1657"/>
                <a:gd name="T11" fmla="*/ 384 h 999"/>
                <a:gd name="T12" fmla="*/ 1472 w 1657"/>
                <a:gd name="T13" fmla="*/ 421 h 999"/>
                <a:gd name="T14" fmla="*/ 1579 w 1657"/>
                <a:gd name="T15" fmla="*/ 477 h 999"/>
                <a:gd name="T16" fmla="*/ 1643 w 1657"/>
                <a:gd name="T17" fmla="*/ 553 h 999"/>
                <a:gd name="T18" fmla="*/ 1657 w 1657"/>
                <a:gd name="T19" fmla="*/ 625 h 999"/>
                <a:gd name="T20" fmla="*/ 1653 w 1657"/>
                <a:gd name="T21" fmla="*/ 700 h 999"/>
                <a:gd name="T22" fmla="*/ 1643 w 1657"/>
                <a:gd name="T23" fmla="*/ 778 h 999"/>
                <a:gd name="T24" fmla="*/ 1602 w 1657"/>
                <a:gd name="T25" fmla="*/ 857 h 999"/>
                <a:gd name="T26" fmla="*/ 1488 w 1657"/>
                <a:gd name="T27" fmla="*/ 923 h 999"/>
                <a:gd name="T28" fmla="*/ 1364 w 1657"/>
                <a:gd name="T29" fmla="*/ 962 h 999"/>
                <a:gd name="T30" fmla="*/ 1279 w 1657"/>
                <a:gd name="T31" fmla="*/ 979 h 999"/>
                <a:gd name="T32" fmla="*/ 1158 w 1657"/>
                <a:gd name="T33" fmla="*/ 993 h 999"/>
                <a:gd name="T34" fmla="*/ 941 w 1657"/>
                <a:gd name="T35" fmla="*/ 993 h 999"/>
                <a:gd name="T36" fmla="*/ 734 w 1657"/>
                <a:gd name="T37" fmla="*/ 956 h 999"/>
                <a:gd name="T38" fmla="*/ 549 w 1657"/>
                <a:gd name="T39" fmla="*/ 869 h 999"/>
                <a:gd name="T40" fmla="*/ 456 w 1657"/>
                <a:gd name="T41" fmla="*/ 786 h 999"/>
                <a:gd name="T42" fmla="*/ 456 w 1657"/>
                <a:gd name="T43" fmla="*/ 733 h 999"/>
                <a:gd name="T44" fmla="*/ 462 w 1657"/>
                <a:gd name="T45" fmla="*/ 677 h 999"/>
                <a:gd name="T46" fmla="*/ 443 w 1657"/>
                <a:gd name="T47" fmla="*/ 638 h 999"/>
                <a:gd name="T48" fmla="*/ 367 w 1657"/>
                <a:gd name="T49" fmla="*/ 625 h 999"/>
                <a:gd name="T50" fmla="*/ 274 w 1657"/>
                <a:gd name="T51" fmla="*/ 607 h 999"/>
                <a:gd name="T52" fmla="*/ 189 w 1657"/>
                <a:gd name="T53" fmla="*/ 578 h 999"/>
                <a:gd name="T54" fmla="*/ 107 w 1657"/>
                <a:gd name="T55" fmla="*/ 537 h 999"/>
                <a:gd name="T56" fmla="*/ 41 w 1657"/>
                <a:gd name="T57" fmla="*/ 485 h 999"/>
                <a:gd name="T58" fmla="*/ 12 w 1657"/>
                <a:gd name="T59" fmla="*/ 421 h 999"/>
                <a:gd name="T60" fmla="*/ 0 w 1657"/>
                <a:gd name="T61" fmla="*/ 349 h 999"/>
                <a:gd name="T62" fmla="*/ 2 w 1657"/>
                <a:gd name="T63" fmla="*/ 274 h 999"/>
                <a:gd name="T64" fmla="*/ 39 w 1657"/>
                <a:gd name="T65" fmla="*/ 171 h 999"/>
                <a:gd name="T66" fmla="*/ 142 w 1657"/>
                <a:gd name="T67" fmla="*/ 85 h 999"/>
                <a:gd name="T68" fmla="*/ 278 w 1657"/>
                <a:gd name="T69" fmla="*/ 39 h 999"/>
                <a:gd name="T70" fmla="*/ 425 w 1657"/>
                <a:gd name="T71" fmla="*/ 14 h 999"/>
                <a:gd name="T72" fmla="*/ 582 w 1657"/>
                <a:gd name="T73" fmla="*/ 0 h 999"/>
                <a:gd name="T74" fmla="*/ 751 w 1657"/>
                <a:gd name="T75" fmla="*/ 14 h 999"/>
                <a:gd name="T76" fmla="*/ 912 w 1657"/>
                <a:gd name="T77" fmla="*/ 53 h 999"/>
                <a:gd name="T78" fmla="*/ 1059 w 1657"/>
                <a:gd name="T79" fmla="*/ 117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57" h="999">
                  <a:moveTo>
                    <a:pt x="1129" y="161"/>
                  </a:moveTo>
                  <a:lnTo>
                    <a:pt x="1143" y="179"/>
                  </a:lnTo>
                  <a:lnTo>
                    <a:pt x="1156" y="202"/>
                  </a:lnTo>
                  <a:lnTo>
                    <a:pt x="1168" y="223"/>
                  </a:lnTo>
                  <a:lnTo>
                    <a:pt x="1180" y="248"/>
                  </a:lnTo>
                  <a:lnTo>
                    <a:pt x="1185" y="272"/>
                  </a:lnTo>
                  <a:lnTo>
                    <a:pt x="1191" y="295"/>
                  </a:lnTo>
                  <a:lnTo>
                    <a:pt x="1191" y="320"/>
                  </a:lnTo>
                  <a:lnTo>
                    <a:pt x="1189" y="347"/>
                  </a:lnTo>
                  <a:lnTo>
                    <a:pt x="1242" y="359"/>
                  </a:lnTo>
                  <a:lnTo>
                    <a:pt x="1300" y="372"/>
                  </a:lnTo>
                  <a:lnTo>
                    <a:pt x="1356" y="384"/>
                  </a:lnTo>
                  <a:lnTo>
                    <a:pt x="1416" y="402"/>
                  </a:lnTo>
                  <a:lnTo>
                    <a:pt x="1472" y="421"/>
                  </a:lnTo>
                  <a:lnTo>
                    <a:pt x="1527" y="446"/>
                  </a:lnTo>
                  <a:lnTo>
                    <a:pt x="1579" y="477"/>
                  </a:lnTo>
                  <a:lnTo>
                    <a:pt x="1628" y="522"/>
                  </a:lnTo>
                  <a:lnTo>
                    <a:pt x="1643" y="553"/>
                  </a:lnTo>
                  <a:lnTo>
                    <a:pt x="1653" y="588"/>
                  </a:lnTo>
                  <a:lnTo>
                    <a:pt x="1657" y="625"/>
                  </a:lnTo>
                  <a:lnTo>
                    <a:pt x="1657" y="663"/>
                  </a:lnTo>
                  <a:lnTo>
                    <a:pt x="1653" y="700"/>
                  </a:lnTo>
                  <a:lnTo>
                    <a:pt x="1649" y="739"/>
                  </a:lnTo>
                  <a:lnTo>
                    <a:pt x="1643" y="778"/>
                  </a:lnTo>
                  <a:lnTo>
                    <a:pt x="1641" y="817"/>
                  </a:lnTo>
                  <a:lnTo>
                    <a:pt x="1602" y="857"/>
                  </a:lnTo>
                  <a:lnTo>
                    <a:pt x="1550" y="894"/>
                  </a:lnTo>
                  <a:lnTo>
                    <a:pt x="1488" y="923"/>
                  </a:lnTo>
                  <a:lnTo>
                    <a:pt x="1426" y="946"/>
                  </a:lnTo>
                  <a:lnTo>
                    <a:pt x="1364" y="962"/>
                  </a:lnTo>
                  <a:lnTo>
                    <a:pt x="1315" y="974"/>
                  </a:lnTo>
                  <a:lnTo>
                    <a:pt x="1279" y="979"/>
                  </a:lnTo>
                  <a:lnTo>
                    <a:pt x="1267" y="983"/>
                  </a:lnTo>
                  <a:lnTo>
                    <a:pt x="1158" y="993"/>
                  </a:lnTo>
                  <a:lnTo>
                    <a:pt x="1050" y="999"/>
                  </a:lnTo>
                  <a:lnTo>
                    <a:pt x="941" y="993"/>
                  </a:lnTo>
                  <a:lnTo>
                    <a:pt x="836" y="981"/>
                  </a:lnTo>
                  <a:lnTo>
                    <a:pt x="734" y="956"/>
                  </a:lnTo>
                  <a:lnTo>
                    <a:pt x="637" y="919"/>
                  </a:lnTo>
                  <a:lnTo>
                    <a:pt x="549" y="869"/>
                  </a:lnTo>
                  <a:lnTo>
                    <a:pt x="472" y="805"/>
                  </a:lnTo>
                  <a:lnTo>
                    <a:pt x="456" y="786"/>
                  </a:lnTo>
                  <a:lnTo>
                    <a:pt x="454" y="760"/>
                  </a:lnTo>
                  <a:lnTo>
                    <a:pt x="456" y="733"/>
                  </a:lnTo>
                  <a:lnTo>
                    <a:pt x="460" y="706"/>
                  </a:lnTo>
                  <a:lnTo>
                    <a:pt x="462" y="677"/>
                  </a:lnTo>
                  <a:lnTo>
                    <a:pt x="458" y="654"/>
                  </a:lnTo>
                  <a:lnTo>
                    <a:pt x="443" y="638"/>
                  </a:lnTo>
                  <a:lnTo>
                    <a:pt x="416" y="632"/>
                  </a:lnTo>
                  <a:lnTo>
                    <a:pt x="367" y="625"/>
                  </a:lnTo>
                  <a:lnTo>
                    <a:pt x="320" y="619"/>
                  </a:lnTo>
                  <a:lnTo>
                    <a:pt x="274" y="607"/>
                  </a:lnTo>
                  <a:lnTo>
                    <a:pt x="233" y="596"/>
                  </a:lnTo>
                  <a:lnTo>
                    <a:pt x="189" y="578"/>
                  </a:lnTo>
                  <a:lnTo>
                    <a:pt x="148" y="561"/>
                  </a:lnTo>
                  <a:lnTo>
                    <a:pt x="107" y="537"/>
                  </a:lnTo>
                  <a:lnTo>
                    <a:pt x="68" y="514"/>
                  </a:lnTo>
                  <a:lnTo>
                    <a:pt x="41" y="485"/>
                  </a:lnTo>
                  <a:lnTo>
                    <a:pt x="24" y="456"/>
                  </a:lnTo>
                  <a:lnTo>
                    <a:pt x="12" y="421"/>
                  </a:lnTo>
                  <a:lnTo>
                    <a:pt x="6" y="388"/>
                  </a:lnTo>
                  <a:lnTo>
                    <a:pt x="0" y="349"/>
                  </a:lnTo>
                  <a:lnTo>
                    <a:pt x="0" y="312"/>
                  </a:lnTo>
                  <a:lnTo>
                    <a:pt x="2" y="274"/>
                  </a:lnTo>
                  <a:lnTo>
                    <a:pt x="6" y="239"/>
                  </a:lnTo>
                  <a:lnTo>
                    <a:pt x="39" y="171"/>
                  </a:lnTo>
                  <a:lnTo>
                    <a:pt x="86" y="122"/>
                  </a:lnTo>
                  <a:lnTo>
                    <a:pt x="142" y="85"/>
                  </a:lnTo>
                  <a:lnTo>
                    <a:pt x="208" y="60"/>
                  </a:lnTo>
                  <a:lnTo>
                    <a:pt x="278" y="39"/>
                  </a:lnTo>
                  <a:lnTo>
                    <a:pt x="352" y="25"/>
                  </a:lnTo>
                  <a:lnTo>
                    <a:pt x="425" y="14"/>
                  </a:lnTo>
                  <a:lnTo>
                    <a:pt x="497" y="4"/>
                  </a:lnTo>
                  <a:lnTo>
                    <a:pt x="582" y="0"/>
                  </a:lnTo>
                  <a:lnTo>
                    <a:pt x="668" y="6"/>
                  </a:lnTo>
                  <a:lnTo>
                    <a:pt x="751" y="14"/>
                  </a:lnTo>
                  <a:lnTo>
                    <a:pt x="834" y="31"/>
                  </a:lnTo>
                  <a:lnTo>
                    <a:pt x="912" y="53"/>
                  </a:lnTo>
                  <a:lnTo>
                    <a:pt x="990" y="82"/>
                  </a:lnTo>
                  <a:lnTo>
                    <a:pt x="1059" y="117"/>
                  </a:lnTo>
                  <a:lnTo>
                    <a:pt x="1129" y="16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101" name="Freeform 73"/>
            <p:cNvSpPr>
              <a:spLocks/>
            </p:cNvSpPr>
            <p:nvPr/>
          </p:nvSpPr>
          <p:spPr bwMode="auto">
            <a:xfrm>
              <a:off x="4108" y="3124"/>
              <a:ext cx="545" cy="213"/>
            </a:xfrm>
            <a:custGeom>
              <a:avLst/>
              <a:gdLst>
                <a:gd name="T0" fmla="*/ 1078 w 1090"/>
                <a:gd name="T1" fmla="*/ 180 h 427"/>
                <a:gd name="T2" fmla="*/ 1082 w 1090"/>
                <a:gd name="T3" fmla="*/ 192 h 427"/>
                <a:gd name="T4" fmla="*/ 1086 w 1090"/>
                <a:gd name="T5" fmla="*/ 206 h 427"/>
                <a:gd name="T6" fmla="*/ 1088 w 1090"/>
                <a:gd name="T7" fmla="*/ 217 h 427"/>
                <a:gd name="T8" fmla="*/ 1090 w 1090"/>
                <a:gd name="T9" fmla="*/ 233 h 427"/>
                <a:gd name="T10" fmla="*/ 1088 w 1090"/>
                <a:gd name="T11" fmla="*/ 244 h 427"/>
                <a:gd name="T12" fmla="*/ 1086 w 1090"/>
                <a:gd name="T13" fmla="*/ 258 h 427"/>
                <a:gd name="T14" fmla="*/ 1082 w 1090"/>
                <a:gd name="T15" fmla="*/ 270 h 427"/>
                <a:gd name="T16" fmla="*/ 1078 w 1090"/>
                <a:gd name="T17" fmla="*/ 281 h 427"/>
                <a:gd name="T18" fmla="*/ 1005 w 1090"/>
                <a:gd name="T19" fmla="*/ 334 h 427"/>
                <a:gd name="T20" fmla="*/ 925 w 1090"/>
                <a:gd name="T21" fmla="*/ 374 h 427"/>
                <a:gd name="T22" fmla="*/ 840 w 1090"/>
                <a:gd name="T23" fmla="*/ 401 h 427"/>
                <a:gd name="T24" fmla="*/ 751 w 1090"/>
                <a:gd name="T25" fmla="*/ 419 h 427"/>
                <a:gd name="T26" fmla="*/ 656 w 1090"/>
                <a:gd name="T27" fmla="*/ 425 h 427"/>
                <a:gd name="T28" fmla="*/ 563 w 1090"/>
                <a:gd name="T29" fmla="*/ 427 h 427"/>
                <a:gd name="T30" fmla="*/ 469 w 1090"/>
                <a:gd name="T31" fmla="*/ 421 h 427"/>
                <a:gd name="T32" fmla="*/ 378 w 1090"/>
                <a:gd name="T33" fmla="*/ 415 h 427"/>
                <a:gd name="T34" fmla="*/ 326 w 1090"/>
                <a:gd name="T35" fmla="*/ 403 h 427"/>
                <a:gd name="T36" fmla="*/ 275 w 1090"/>
                <a:gd name="T37" fmla="*/ 392 h 427"/>
                <a:gd name="T38" fmla="*/ 223 w 1090"/>
                <a:gd name="T39" fmla="*/ 378 h 427"/>
                <a:gd name="T40" fmla="*/ 175 w 1090"/>
                <a:gd name="T41" fmla="*/ 363 h 427"/>
                <a:gd name="T42" fmla="*/ 126 w 1090"/>
                <a:gd name="T43" fmla="*/ 339 h 427"/>
                <a:gd name="T44" fmla="*/ 83 w 1090"/>
                <a:gd name="T45" fmla="*/ 314 h 427"/>
                <a:gd name="T46" fmla="*/ 45 w 1090"/>
                <a:gd name="T47" fmla="*/ 281 h 427"/>
                <a:gd name="T48" fmla="*/ 12 w 1090"/>
                <a:gd name="T49" fmla="*/ 242 h 427"/>
                <a:gd name="T50" fmla="*/ 4 w 1090"/>
                <a:gd name="T51" fmla="*/ 231 h 427"/>
                <a:gd name="T52" fmla="*/ 2 w 1090"/>
                <a:gd name="T53" fmla="*/ 219 h 427"/>
                <a:gd name="T54" fmla="*/ 0 w 1090"/>
                <a:gd name="T55" fmla="*/ 204 h 427"/>
                <a:gd name="T56" fmla="*/ 0 w 1090"/>
                <a:gd name="T57" fmla="*/ 192 h 427"/>
                <a:gd name="T58" fmla="*/ 12 w 1090"/>
                <a:gd name="T59" fmla="*/ 182 h 427"/>
                <a:gd name="T60" fmla="*/ 8 w 1090"/>
                <a:gd name="T61" fmla="*/ 169 h 427"/>
                <a:gd name="T62" fmla="*/ 14 w 1090"/>
                <a:gd name="T63" fmla="*/ 153 h 427"/>
                <a:gd name="T64" fmla="*/ 23 w 1090"/>
                <a:gd name="T65" fmla="*/ 138 h 427"/>
                <a:gd name="T66" fmla="*/ 37 w 1090"/>
                <a:gd name="T67" fmla="*/ 124 h 427"/>
                <a:gd name="T68" fmla="*/ 140 w 1090"/>
                <a:gd name="T69" fmla="*/ 64 h 427"/>
                <a:gd name="T70" fmla="*/ 258 w 1090"/>
                <a:gd name="T71" fmla="*/ 27 h 427"/>
                <a:gd name="T72" fmla="*/ 382 w 1090"/>
                <a:gd name="T73" fmla="*/ 4 h 427"/>
                <a:gd name="T74" fmla="*/ 514 w 1090"/>
                <a:gd name="T75" fmla="*/ 0 h 427"/>
                <a:gd name="T76" fmla="*/ 644 w 1090"/>
                <a:gd name="T77" fmla="*/ 8 h 427"/>
                <a:gd name="T78" fmla="*/ 772 w 1090"/>
                <a:gd name="T79" fmla="*/ 31 h 427"/>
                <a:gd name="T80" fmla="*/ 894 w 1090"/>
                <a:gd name="T81" fmla="*/ 64 h 427"/>
                <a:gd name="T82" fmla="*/ 1007 w 1090"/>
                <a:gd name="T83" fmla="*/ 111 h 427"/>
                <a:gd name="T84" fmla="*/ 1078 w 1090"/>
                <a:gd name="T85" fmla="*/ 18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90" h="427">
                  <a:moveTo>
                    <a:pt x="1078" y="180"/>
                  </a:moveTo>
                  <a:lnTo>
                    <a:pt x="1082" y="192"/>
                  </a:lnTo>
                  <a:lnTo>
                    <a:pt x="1086" y="206"/>
                  </a:lnTo>
                  <a:lnTo>
                    <a:pt x="1088" y="217"/>
                  </a:lnTo>
                  <a:lnTo>
                    <a:pt x="1090" y="233"/>
                  </a:lnTo>
                  <a:lnTo>
                    <a:pt x="1088" y="244"/>
                  </a:lnTo>
                  <a:lnTo>
                    <a:pt x="1086" y="258"/>
                  </a:lnTo>
                  <a:lnTo>
                    <a:pt x="1082" y="270"/>
                  </a:lnTo>
                  <a:lnTo>
                    <a:pt x="1078" y="281"/>
                  </a:lnTo>
                  <a:lnTo>
                    <a:pt x="1005" y="334"/>
                  </a:lnTo>
                  <a:lnTo>
                    <a:pt x="925" y="374"/>
                  </a:lnTo>
                  <a:lnTo>
                    <a:pt x="840" y="401"/>
                  </a:lnTo>
                  <a:lnTo>
                    <a:pt x="751" y="419"/>
                  </a:lnTo>
                  <a:lnTo>
                    <a:pt x="656" y="425"/>
                  </a:lnTo>
                  <a:lnTo>
                    <a:pt x="563" y="427"/>
                  </a:lnTo>
                  <a:lnTo>
                    <a:pt x="469" y="421"/>
                  </a:lnTo>
                  <a:lnTo>
                    <a:pt x="378" y="415"/>
                  </a:lnTo>
                  <a:lnTo>
                    <a:pt x="326" y="403"/>
                  </a:lnTo>
                  <a:lnTo>
                    <a:pt x="275" y="392"/>
                  </a:lnTo>
                  <a:lnTo>
                    <a:pt x="223" y="378"/>
                  </a:lnTo>
                  <a:lnTo>
                    <a:pt x="175" y="363"/>
                  </a:lnTo>
                  <a:lnTo>
                    <a:pt x="126" y="339"/>
                  </a:lnTo>
                  <a:lnTo>
                    <a:pt x="83" y="314"/>
                  </a:lnTo>
                  <a:lnTo>
                    <a:pt x="45" y="281"/>
                  </a:lnTo>
                  <a:lnTo>
                    <a:pt x="12" y="242"/>
                  </a:lnTo>
                  <a:lnTo>
                    <a:pt x="4" y="231"/>
                  </a:lnTo>
                  <a:lnTo>
                    <a:pt x="2" y="219"/>
                  </a:lnTo>
                  <a:lnTo>
                    <a:pt x="0" y="204"/>
                  </a:lnTo>
                  <a:lnTo>
                    <a:pt x="0" y="192"/>
                  </a:lnTo>
                  <a:lnTo>
                    <a:pt x="12" y="182"/>
                  </a:lnTo>
                  <a:lnTo>
                    <a:pt x="8" y="169"/>
                  </a:lnTo>
                  <a:lnTo>
                    <a:pt x="14" y="153"/>
                  </a:lnTo>
                  <a:lnTo>
                    <a:pt x="23" y="138"/>
                  </a:lnTo>
                  <a:lnTo>
                    <a:pt x="37" y="124"/>
                  </a:lnTo>
                  <a:lnTo>
                    <a:pt x="140" y="64"/>
                  </a:lnTo>
                  <a:lnTo>
                    <a:pt x="258" y="27"/>
                  </a:lnTo>
                  <a:lnTo>
                    <a:pt x="382" y="4"/>
                  </a:lnTo>
                  <a:lnTo>
                    <a:pt x="514" y="0"/>
                  </a:lnTo>
                  <a:lnTo>
                    <a:pt x="644" y="8"/>
                  </a:lnTo>
                  <a:lnTo>
                    <a:pt x="772" y="31"/>
                  </a:lnTo>
                  <a:lnTo>
                    <a:pt x="894" y="64"/>
                  </a:lnTo>
                  <a:lnTo>
                    <a:pt x="1007" y="111"/>
                  </a:lnTo>
                  <a:lnTo>
                    <a:pt x="1078" y="180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102" name="Freeform 74"/>
            <p:cNvSpPr>
              <a:spLocks/>
            </p:cNvSpPr>
            <p:nvPr/>
          </p:nvSpPr>
          <p:spPr bwMode="auto">
            <a:xfrm>
              <a:off x="4105" y="3272"/>
              <a:ext cx="236" cy="136"/>
            </a:xfrm>
            <a:custGeom>
              <a:avLst/>
              <a:gdLst>
                <a:gd name="T0" fmla="*/ 472 w 472"/>
                <a:gd name="T1" fmla="*/ 166 h 271"/>
                <a:gd name="T2" fmla="*/ 423 w 472"/>
                <a:gd name="T3" fmla="*/ 271 h 271"/>
                <a:gd name="T4" fmla="*/ 363 w 472"/>
                <a:gd name="T5" fmla="*/ 262 h 271"/>
                <a:gd name="T6" fmla="*/ 305 w 472"/>
                <a:gd name="T7" fmla="*/ 254 h 271"/>
                <a:gd name="T8" fmla="*/ 243 w 472"/>
                <a:gd name="T9" fmla="*/ 240 h 271"/>
                <a:gd name="T10" fmla="*/ 186 w 472"/>
                <a:gd name="T11" fmla="*/ 227 h 271"/>
                <a:gd name="T12" fmla="*/ 130 w 472"/>
                <a:gd name="T13" fmla="*/ 203 h 271"/>
                <a:gd name="T14" fmla="*/ 80 w 472"/>
                <a:gd name="T15" fmla="*/ 174 h 271"/>
                <a:gd name="T16" fmla="*/ 35 w 472"/>
                <a:gd name="T17" fmla="*/ 134 h 271"/>
                <a:gd name="T18" fmla="*/ 0 w 472"/>
                <a:gd name="T19" fmla="*/ 81 h 271"/>
                <a:gd name="T20" fmla="*/ 4 w 472"/>
                <a:gd name="T21" fmla="*/ 0 h 271"/>
                <a:gd name="T22" fmla="*/ 51 w 472"/>
                <a:gd name="T23" fmla="*/ 37 h 271"/>
                <a:gd name="T24" fmla="*/ 103 w 472"/>
                <a:gd name="T25" fmla="*/ 71 h 271"/>
                <a:gd name="T26" fmla="*/ 157 w 472"/>
                <a:gd name="T27" fmla="*/ 97 h 271"/>
                <a:gd name="T28" fmla="*/ 217 w 472"/>
                <a:gd name="T29" fmla="*/ 120 h 271"/>
                <a:gd name="T30" fmla="*/ 278 w 472"/>
                <a:gd name="T31" fmla="*/ 135 h 271"/>
                <a:gd name="T32" fmla="*/ 342 w 472"/>
                <a:gd name="T33" fmla="*/ 149 h 271"/>
                <a:gd name="T34" fmla="*/ 406 w 472"/>
                <a:gd name="T35" fmla="*/ 159 h 271"/>
                <a:gd name="T36" fmla="*/ 472 w 472"/>
                <a:gd name="T37" fmla="*/ 16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2" h="271">
                  <a:moveTo>
                    <a:pt x="472" y="166"/>
                  </a:moveTo>
                  <a:lnTo>
                    <a:pt x="423" y="271"/>
                  </a:lnTo>
                  <a:lnTo>
                    <a:pt x="363" y="262"/>
                  </a:lnTo>
                  <a:lnTo>
                    <a:pt x="305" y="254"/>
                  </a:lnTo>
                  <a:lnTo>
                    <a:pt x="243" y="240"/>
                  </a:lnTo>
                  <a:lnTo>
                    <a:pt x="186" y="227"/>
                  </a:lnTo>
                  <a:lnTo>
                    <a:pt x="130" y="203"/>
                  </a:lnTo>
                  <a:lnTo>
                    <a:pt x="80" y="174"/>
                  </a:lnTo>
                  <a:lnTo>
                    <a:pt x="35" y="134"/>
                  </a:lnTo>
                  <a:lnTo>
                    <a:pt x="0" y="81"/>
                  </a:lnTo>
                  <a:lnTo>
                    <a:pt x="4" y="0"/>
                  </a:lnTo>
                  <a:lnTo>
                    <a:pt x="51" y="37"/>
                  </a:lnTo>
                  <a:lnTo>
                    <a:pt x="103" y="71"/>
                  </a:lnTo>
                  <a:lnTo>
                    <a:pt x="157" y="97"/>
                  </a:lnTo>
                  <a:lnTo>
                    <a:pt x="217" y="120"/>
                  </a:lnTo>
                  <a:lnTo>
                    <a:pt x="278" y="135"/>
                  </a:lnTo>
                  <a:lnTo>
                    <a:pt x="342" y="149"/>
                  </a:lnTo>
                  <a:lnTo>
                    <a:pt x="406" y="159"/>
                  </a:lnTo>
                  <a:lnTo>
                    <a:pt x="472" y="16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103" name="Freeform 75"/>
            <p:cNvSpPr>
              <a:spLocks/>
            </p:cNvSpPr>
            <p:nvPr/>
          </p:nvSpPr>
          <p:spPr bwMode="auto">
            <a:xfrm>
              <a:off x="4357" y="3302"/>
              <a:ext cx="536" cy="211"/>
            </a:xfrm>
            <a:custGeom>
              <a:avLst/>
              <a:gdLst>
                <a:gd name="T0" fmla="*/ 1064 w 1070"/>
                <a:gd name="T1" fmla="*/ 172 h 423"/>
                <a:gd name="T2" fmla="*/ 1068 w 1070"/>
                <a:gd name="T3" fmla="*/ 184 h 423"/>
                <a:gd name="T4" fmla="*/ 1070 w 1070"/>
                <a:gd name="T5" fmla="*/ 196 h 423"/>
                <a:gd name="T6" fmla="*/ 1068 w 1070"/>
                <a:gd name="T7" fmla="*/ 207 h 423"/>
                <a:gd name="T8" fmla="*/ 1068 w 1070"/>
                <a:gd name="T9" fmla="*/ 221 h 423"/>
                <a:gd name="T10" fmla="*/ 1064 w 1070"/>
                <a:gd name="T11" fmla="*/ 233 h 423"/>
                <a:gd name="T12" fmla="*/ 1062 w 1070"/>
                <a:gd name="T13" fmla="*/ 244 h 423"/>
                <a:gd name="T14" fmla="*/ 1058 w 1070"/>
                <a:gd name="T15" fmla="*/ 256 h 423"/>
                <a:gd name="T16" fmla="*/ 1058 w 1070"/>
                <a:gd name="T17" fmla="*/ 271 h 423"/>
                <a:gd name="T18" fmla="*/ 1006 w 1070"/>
                <a:gd name="T19" fmla="*/ 314 h 423"/>
                <a:gd name="T20" fmla="*/ 950 w 1070"/>
                <a:gd name="T21" fmla="*/ 349 h 423"/>
                <a:gd name="T22" fmla="*/ 886 w 1070"/>
                <a:gd name="T23" fmla="*/ 374 h 423"/>
                <a:gd name="T24" fmla="*/ 820 w 1070"/>
                <a:gd name="T25" fmla="*/ 393 h 423"/>
                <a:gd name="T26" fmla="*/ 748 w 1070"/>
                <a:gd name="T27" fmla="*/ 405 h 423"/>
                <a:gd name="T28" fmla="*/ 678 w 1070"/>
                <a:gd name="T29" fmla="*/ 413 h 423"/>
                <a:gd name="T30" fmla="*/ 608 w 1070"/>
                <a:gd name="T31" fmla="*/ 417 h 423"/>
                <a:gd name="T32" fmla="*/ 541 w 1070"/>
                <a:gd name="T33" fmla="*/ 423 h 423"/>
                <a:gd name="T34" fmla="*/ 467 w 1070"/>
                <a:gd name="T35" fmla="*/ 415 h 423"/>
                <a:gd name="T36" fmla="*/ 393 w 1070"/>
                <a:gd name="T37" fmla="*/ 409 h 423"/>
                <a:gd name="T38" fmla="*/ 320 w 1070"/>
                <a:gd name="T39" fmla="*/ 397 h 423"/>
                <a:gd name="T40" fmla="*/ 252 w 1070"/>
                <a:gd name="T41" fmla="*/ 384 h 423"/>
                <a:gd name="T42" fmla="*/ 184 w 1070"/>
                <a:gd name="T43" fmla="*/ 361 h 423"/>
                <a:gd name="T44" fmla="*/ 122 w 1070"/>
                <a:gd name="T45" fmla="*/ 333 h 423"/>
                <a:gd name="T46" fmla="*/ 64 w 1070"/>
                <a:gd name="T47" fmla="*/ 295 h 423"/>
                <a:gd name="T48" fmla="*/ 13 w 1070"/>
                <a:gd name="T49" fmla="*/ 248 h 423"/>
                <a:gd name="T50" fmla="*/ 0 w 1070"/>
                <a:gd name="T51" fmla="*/ 227 h 423"/>
                <a:gd name="T52" fmla="*/ 0 w 1070"/>
                <a:gd name="T53" fmla="*/ 209 h 423"/>
                <a:gd name="T54" fmla="*/ 3 w 1070"/>
                <a:gd name="T55" fmla="*/ 192 h 423"/>
                <a:gd name="T56" fmla="*/ 13 w 1070"/>
                <a:gd name="T57" fmla="*/ 178 h 423"/>
                <a:gd name="T58" fmla="*/ 23 w 1070"/>
                <a:gd name="T59" fmla="*/ 163 h 423"/>
                <a:gd name="T60" fmla="*/ 34 w 1070"/>
                <a:gd name="T61" fmla="*/ 147 h 423"/>
                <a:gd name="T62" fmla="*/ 42 w 1070"/>
                <a:gd name="T63" fmla="*/ 130 h 423"/>
                <a:gd name="T64" fmla="*/ 48 w 1070"/>
                <a:gd name="T65" fmla="*/ 114 h 423"/>
                <a:gd name="T66" fmla="*/ 114 w 1070"/>
                <a:gd name="T67" fmla="*/ 112 h 423"/>
                <a:gd name="T68" fmla="*/ 182 w 1070"/>
                <a:gd name="T69" fmla="*/ 108 h 423"/>
                <a:gd name="T70" fmla="*/ 250 w 1070"/>
                <a:gd name="T71" fmla="*/ 101 h 423"/>
                <a:gd name="T72" fmla="*/ 318 w 1070"/>
                <a:gd name="T73" fmla="*/ 93 h 423"/>
                <a:gd name="T74" fmla="*/ 380 w 1070"/>
                <a:gd name="T75" fmla="*/ 75 h 423"/>
                <a:gd name="T76" fmla="*/ 444 w 1070"/>
                <a:gd name="T77" fmla="*/ 58 h 423"/>
                <a:gd name="T78" fmla="*/ 502 w 1070"/>
                <a:gd name="T79" fmla="*/ 31 h 423"/>
                <a:gd name="T80" fmla="*/ 560 w 1070"/>
                <a:gd name="T81" fmla="*/ 0 h 423"/>
                <a:gd name="T82" fmla="*/ 628 w 1070"/>
                <a:gd name="T83" fmla="*/ 4 h 423"/>
                <a:gd name="T84" fmla="*/ 698 w 1070"/>
                <a:gd name="T85" fmla="*/ 11 h 423"/>
                <a:gd name="T86" fmla="*/ 766 w 1070"/>
                <a:gd name="T87" fmla="*/ 21 h 423"/>
                <a:gd name="T88" fmla="*/ 833 w 1070"/>
                <a:gd name="T89" fmla="*/ 39 h 423"/>
                <a:gd name="T90" fmla="*/ 895 w 1070"/>
                <a:gd name="T91" fmla="*/ 60 h 423"/>
                <a:gd name="T92" fmla="*/ 958 w 1070"/>
                <a:gd name="T93" fmla="*/ 89 h 423"/>
                <a:gd name="T94" fmla="*/ 1012 w 1070"/>
                <a:gd name="T95" fmla="*/ 124 h 423"/>
                <a:gd name="T96" fmla="*/ 1064 w 1070"/>
                <a:gd name="T97" fmla="*/ 172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0" h="423">
                  <a:moveTo>
                    <a:pt x="1064" y="172"/>
                  </a:moveTo>
                  <a:lnTo>
                    <a:pt x="1068" y="184"/>
                  </a:lnTo>
                  <a:lnTo>
                    <a:pt x="1070" y="196"/>
                  </a:lnTo>
                  <a:lnTo>
                    <a:pt x="1068" y="207"/>
                  </a:lnTo>
                  <a:lnTo>
                    <a:pt x="1068" y="221"/>
                  </a:lnTo>
                  <a:lnTo>
                    <a:pt x="1064" y="233"/>
                  </a:lnTo>
                  <a:lnTo>
                    <a:pt x="1062" y="244"/>
                  </a:lnTo>
                  <a:lnTo>
                    <a:pt x="1058" y="256"/>
                  </a:lnTo>
                  <a:lnTo>
                    <a:pt x="1058" y="271"/>
                  </a:lnTo>
                  <a:lnTo>
                    <a:pt x="1006" y="314"/>
                  </a:lnTo>
                  <a:lnTo>
                    <a:pt x="950" y="349"/>
                  </a:lnTo>
                  <a:lnTo>
                    <a:pt x="886" y="374"/>
                  </a:lnTo>
                  <a:lnTo>
                    <a:pt x="820" y="393"/>
                  </a:lnTo>
                  <a:lnTo>
                    <a:pt x="748" y="405"/>
                  </a:lnTo>
                  <a:lnTo>
                    <a:pt x="678" y="413"/>
                  </a:lnTo>
                  <a:lnTo>
                    <a:pt x="608" y="417"/>
                  </a:lnTo>
                  <a:lnTo>
                    <a:pt x="541" y="423"/>
                  </a:lnTo>
                  <a:lnTo>
                    <a:pt x="467" y="415"/>
                  </a:lnTo>
                  <a:lnTo>
                    <a:pt x="393" y="409"/>
                  </a:lnTo>
                  <a:lnTo>
                    <a:pt x="320" y="397"/>
                  </a:lnTo>
                  <a:lnTo>
                    <a:pt x="252" y="384"/>
                  </a:lnTo>
                  <a:lnTo>
                    <a:pt x="184" y="361"/>
                  </a:lnTo>
                  <a:lnTo>
                    <a:pt x="122" y="333"/>
                  </a:lnTo>
                  <a:lnTo>
                    <a:pt x="64" y="295"/>
                  </a:lnTo>
                  <a:lnTo>
                    <a:pt x="13" y="248"/>
                  </a:lnTo>
                  <a:lnTo>
                    <a:pt x="0" y="227"/>
                  </a:lnTo>
                  <a:lnTo>
                    <a:pt x="0" y="209"/>
                  </a:lnTo>
                  <a:lnTo>
                    <a:pt x="3" y="192"/>
                  </a:lnTo>
                  <a:lnTo>
                    <a:pt x="13" y="178"/>
                  </a:lnTo>
                  <a:lnTo>
                    <a:pt x="23" y="163"/>
                  </a:lnTo>
                  <a:lnTo>
                    <a:pt x="34" y="147"/>
                  </a:lnTo>
                  <a:lnTo>
                    <a:pt x="42" y="130"/>
                  </a:lnTo>
                  <a:lnTo>
                    <a:pt x="48" y="114"/>
                  </a:lnTo>
                  <a:lnTo>
                    <a:pt x="114" y="112"/>
                  </a:lnTo>
                  <a:lnTo>
                    <a:pt x="182" y="108"/>
                  </a:lnTo>
                  <a:lnTo>
                    <a:pt x="250" y="101"/>
                  </a:lnTo>
                  <a:lnTo>
                    <a:pt x="318" y="93"/>
                  </a:lnTo>
                  <a:lnTo>
                    <a:pt x="380" y="75"/>
                  </a:lnTo>
                  <a:lnTo>
                    <a:pt x="444" y="58"/>
                  </a:lnTo>
                  <a:lnTo>
                    <a:pt x="502" y="31"/>
                  </a:lnTo>
                  <a:lnTo>
                    <a:pt x="560" y="0"/>
                  </a:lnTo>
                  <a:lnTo>
                    <a:pt x="628" y="4"/>
                  </a:lnTo>
                  <a:lnTo>
                    <a:pt x="698" y="11"/>
                  </a:lnTo>
                  <a:lnTo>
                    <a:pt x="766" y="21"/>
                  </a:lnTo>
                  <a:lnTo>
                    <a:pt x="833" y="39"/>
                  </a:lnTo>
                  <a:lnTo>
                    <a:pt x="895" y="60"/>
                  </a:lnTo>
                  <a:lnTo>
                    <a:pt x="958" y="89"/>
                  </a:lnTo>
                  <a:lnTo>
                    <a:pt x="1012" y="124"/>
                  </a:lnTo>
                  <a:lnTo>
                    <a:pt x="1064" y="17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104" name="Freeform 76"/>
            <p:cNvSpPr>
              <a:spLocks/>
            </p:cNvSpPr>
            <p:nvPr/>
          </p:nvSpPr>
          <p:spPr bwMode="auto">
            <a:xfrm>
              <a:off x="4344" y="3454"/>
              <a:ext cx="530" cy="128"/>
            </a:xfrm>
            <a:custGeom>
              <a:avLst/>
              <a:gdLst>
                <a:gd name="T0" fmla="*/ 1059 w 1061"/>
                <a:gd name="T1" fmla="*/ 49 h 256"/>
                <a:gd name="T2" fmla="*/ 1059 w 1061"/>
                <a:gd name="T3" fmla="*/ 57 h 256"/>
                <a:gd name="T4" fmla="*/ 1061 w 1061"/>
                <a:gd name="T5" fmla="*/ 68 h 256"/>
                <a:gd name="T6" fmla="*/ 1055 w 1061"/>
                <a:gd name="T7" fmla="*/ 80 h 256"/>
                <a:gd name="T8" fmla="*/ 1051 w 1061"/>
                <a:gd name="T9" fmla="*/ 93 h 256"/>
                <a:gd name="T10" fmla="*/ 1044 w 1061"/>
                <a:gd name="T11" fmla="*/ 105 h 256"/>
                <a:gd name="T12" fmla="*/ 1038 w 1061"/>
                <a:gd name="T13" fmla="*/ 117 h 256"/>
                <a:gd name="T14" fmla="*/ 1030 w 1061"/>
                <a:gd name="T15" fmla="*/ 128 h 256"/>
                <a:gd name="T16" fmla="*/ 1026 w 1061"/>
                <a:gd name="T17" fmla="*/ 140 h 256"/>
                <a:gd name="T18" fmla="*/ 925 w 1061"/>
                <a:gd name="T19" fmla="*/ 188 h 256"/>
                <a:gd name="T20" fmla="*/ 817 w 1061"/>
                <a:gd name="T21" fmla="*/ 225 h 256"/>
                <a:gd name="T22" fmla="*/ 700 w 1061"/>
                <a:gd name="T23" fmla="*/ 247 h 256"/>
                <a:gd name="T24" fmla="*/ 582 w 1061"/>
                <a:gd name="T25" fmla="*/ 256 h 256"/>
                <a:gd name="T26" fmla="*/ 462 w 1061"/>
                <a:gd name="T27" fmla="*/ 252 h 256"/>
                <a:gd name="T28" fmla="*/ 344 w 1061"/>
                <a:gd name="T29" fmla="*/ 237 h 256"/>
                <a:gd name="T30" fmla="*/ 229 w 1061"/>
                <a:gd name="T31" fmla="*/ 212 h 256"/>
                <a:gd name="T32" fmla="*/ 123 w 1061"/>
                <a:gd name="T33" fmla="*/ 177 h 256"/>
                <a:gd name="T34" fmla="*/ 99 w 1061"/>
                <a:gd name="T35" fmla="*/ 163 h 256"/>
                <a:gd name="T36" fmla="*/ 78 w 1061"/>
                <a:gd name="T37" fmla="*/ 152 h 256"/>
                <a:gd name="T38" fmla="*/ 59 w 1061"/>
                <a:gd name="T39" fmla="*/ 138 h 256"/>
                <a:gd name="T40" fmla="*/ 43 w 1061"/>
                <a:gd name="T41" fmla="*/ 124 h 256"/>
                <a:gd name="T42" fmla="*/ 26 w 1061"/>
                <a:gd name="T43" fmla="*/ 105 h 256"/>
                <a:gd name="T44" fmla="*/ 16 w 1061"/>
                <a:gd name="T45" fmla="*/ 88 h 256"/>
                <a:gd name="T46" fmla="*/ 4 w 1061"/>
                <a:gd name="T47" fmla="*/ 64 h 256"/>
                <a:gd name="T48" fmla="*/ 0 w 1061"/>
                <a:gd name="T49" fmla="*/ 43 h 256"/>
                <a:gd name="T50" fmla="*/ 12 w 1061"/>
                <a:gd name="T51" fmla="*/ 0 h 256"/>
                <a:gd name="T52" fmla="*/ 124 w 1061"/>
                <a:gd name="T53" fmla="*/ 64 h 256"/>
                <a:gd name="T54" fmla="*/ 251 w 1061"/>
                <a:gd name="T55" fmla="*/ 113 h 256"/>
                <a:gd name="T56" fmla="*/ 384 w 1061"/>
                <a:gd name="T57" fmla="*/ 144 h 256"/>
                <a:gd name="T58" fmla="*/ 526 w 1061"/>
                <a:gd name="T59" fmla="*/ 159 h 256"/>
                <a:gd name="T60" fmla="*/ 666 w 1061"/>
                <a:gd name="T61" fmla="*/ 155 h 256"/>
                <a:gd name="T62" fmla="*/ 803 w 1061"/>
                <a:gd name="T63" fmla="*/ 136 h 256"/>
                <a:gd name="T64" fmla="*/ 935 w 1061"/>
                <a:gd name="T65" fmla="*/ 99 h 256"/>
                <a:gd name="T66" fmla="*/ 1059 w 1061"/>
                <a:gd name="T67" fmla="*/ 4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1" h="256">
                  <a:moveTo>
                    <a:pt x="1059" y="49"/>
                  </a:moveTo>
                  <a:lnTo>
                    <a:pt x="1059" y="57"/>
                  </a:lnTo>
                  <a:lnTo>
                    <a:pt x="1061" y="68"/>
                  </a:lnTo>
                  <a:lnTo>
                    <a:pt x="1055" y="80"/>
                  </a:lnTo>
                  <a:lnTo>
                    <a:pt x="1051" y="93"/>
                  </a:lnTo>
                  <a:lnTo>
                    <a:pt x="1044" y="105"/>
                  </a:lnTo>
                  <a:lnTo>
                    <a:pt x="1038" y="117"/>
                  </a:lnTo>
                  <a:lnTo>
                    <a:pt x="1030" y="128"/>
                  </a:lnTo>
                  <a:lnTo>
                    <a:pt x="1026" y="140"/>
                  </a:lnTo>
                  <a:lnTo>
                    <a:pt x="925" y="188"/>
                  </a:lnTo>
                  <a:lnTo>
                    <a:pt x="817" y="225"/>
                  </a:lnTo>
                  <a:lnTo>
                    <a:pt x="700" y="247"/>
                  </a:lnTo>
                  <a:lnTo>
                    <a:pt x="582" y="256"/>
                  </a:lnTo>
                  <a:lnTo>
                    <a:pt x="462" y="252"/>
                  </a:lnTo>
                  <a:lnTo>
                    <a:pt x="344" y="237"/>
                  </a:lnTo>
                  <a:lnTo>
                    <a:pt x="229" y="212"/>
                  </a:lnTo>
                  <a:lnTo>
                    <a:pt x="123" y="177"/>
                  </a:lnTo>
                  <a:lnTo>
                    <a:pt x="99" y="163"/>
                  </a:lnTo>
                  <a:lnTo>
                    <a:pt x="78" y="152"/>
                  </a:lnTo>
                  <a:lnTo>
                    <a:pt x="59" y="138"/>
                  </a:lnTo>
                  <a:lnTo>
                    <a:pt x="43" y="124"/>
                  </a:lnTo>
                  <a:lnTo>
                    <a:pt x="26" y="105"/>
                  </a:lnTo>
                  <a:lnTo>
                    <a:pt x="16" y="88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12" y="0"/>
                  </a:lnTo>
                  <a:lnTo>
                    <a:pt x="124" y="64"/>
                  </a:lnTo>
                  <a:lnTo>
                    <a:pt x="251" y="113"/>
                  </a:lnTo>
                  <a:lnTo>
                    <a:pt x="384" y="144"/>
                  </a:lnTo>
                  <a:lnTo>
                    <a:pt x="526" y="159"/>
                  </a:lnTo>
                  <a:lnTo>
                    <a:pt x="666" y="155"/>
                  </a:lnTo>
                  <a:lnTo>
                    <a:pt x="803" y="136"/>
                  </a:lnTo>
                  <a:lnTo>
                    <a:pt x="935" y="99"/>
                  </a:lnTo>
                  <a:lnTo>
                    <a:pt x="1059" y="4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</p:grpSp>
      <p:sp>
        <p:nvSpPr>
          <p:cNvPr id="105" name="文字方塊 104"/>
          <p:cNvSpPr txBox="1"/>
          <p:nvPr/>
        </p:nvSpPr>
        <p:spPr>
          <a:xfrm>
            <a:off x="7064408" y="4777123"/>
            <a:ext cx="16477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利息</a:t>
            </a:r>
            <a:endParaRPr lang="en-US" altLang="zh-TW" sz="32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altLang="zh-TW" sz="2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每年相同</a:t>
            </a:r>
            <a:r>
              <a:rPr lang="en-US" altLang="zh-TW" sz="2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2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8" name="文字方塊 107"/>
          <p:cNvSpPr txBox="1"/>
          <p:nvPr/>
        </p:nvSpPr>
        <p:spPr>
          <a:xfrm>
            <a:off x="5885183" y="4147904"/>
            <a:ext cx="849165" cy="461665"/>
          </a:xfrm>
          <a:prstGeom prst="rect">
            <a:avLst/>
          </a:prstGeom>
          <a:blipFill dpi="0" rotWithShape="1">
            <a:blip r:embed="rId6">
              <a:alphaModFix amt="31000"/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10%</a:t>
            </a:r>
            <a:endParaRPr lang="zh-HK" alt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0" name="文字方塊 109"/>
          <p:cNvSpPr txBox="1"/>
          <p:nvPr/>
        </p:nvSpPr>
        <p:spPr>
          <a:xfrm>
            <a:off x="5884169" y="3809100"/>
            <a:ext cx="849165" cy="461665"/>
          </a:xfrm>
          <a:prstGeom prst="rect">
            <a:avLst/>
          </a:prstGeom>
          <a:blipFill dpi="0" rotWithShape="1">
            <a:blip r:embed="rId6">
              <a:alphaModFix amt="31000"/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10%</a:t>
            </a:r>
            <a:endParaRPr lang="zh-HK" alt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2" name="文字方塊 111"/>
          <p:cNvSpPr txBox="1"/>
          <p:nvPr/>
        </p:nvSpPr>
        <p:spPr>
          <a:xfrm>
            <a:off x="5863324" y="3480660"/>
            <a:ext cx="849165" cy="461665"/>
          </a:xfrm>
          <a:prstGeom prst="rect">
            <a:avLst/>
          </a:prstGeom>
          <a:blipFill dpi="0" rotWithShape="1">
            <a:blip r:embed="rId6">
              <a:alphaModFix amt="31000"/>
            </a:blip>
            <a:srcRect/>
            <a:stretch>
              <a:fillRect/>
            </a:stretch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Hei" panose="02010609060101010101" pitchFamily="49" charset="-122"/>
                <a:ea typeface="SimHei" panose="02010609060101010101" pitchFamily="49" charset="-122"/>
              </a:rPr>
              <a:t>10%</a:t>
            </a:r>
            <a:endParaRPr lang="zh-HK" altLang="en-US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429287" y="950184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1</a:t>
            </a:r>
            <a:r>
              <a:rPr lang="zh-HK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年</a:t>
            </a:r>
            <a:r>
              <a:rPr lang="zh-TW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後</a:t>
            </a:r>
            <a:r>
              <a:rPr lang="zh-HK" altLang="en-US" sz="2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利息</a:t>
            </a:r>
            <a:endParaRPr lang="zh-HK" altLang="en-US" sz="2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29287" y="1365661"/>
            <a:ext cx="2076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=</a:t>
            </a:r>
            <a:r>
              <a:rPr lang="zh-TW" altLang="en-US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 </a:t>
            </a:r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$5000×10%</a:t>
            </a:r>
            <a:endParaRPr lang="zh-HK" altLang="en-US" sz="2400" dirty="0"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1429287" y="1781138"/>
            <a:ext cx="1050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= </a:t>
            </a:r>
            <a:r>
              <a:rPr lang="en-US" altLang="zh-HK" sz="2400" dirty="0">
                <a:latin typeface="Times New Roman" panose="02020603050405020304" pitchFamily="18" charset="0"/>
                <a:ea typeface="SimHei" panose="02010609060101010101" pitchFamily="49" charset="-122"/>
              </a:rPr>
              <a:t>$500</a:t>
            </a:r>
            <a:endParaRPr lang="zh-HK" altLang="en-US" sz="2400" dirty="0"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437155" y="2387533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2</a:t>
            </a:r>
            <a:r>
              <a:rPr lang="zh-HK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年</a:t>
            </a:r>
            <a:r>
              <a:rPr lang="zh-TW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後</a:t>
            </a:r>
            <a:r>
              <a:rPr lang="zh-HK" altLang="en-US" sz="2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利息</a:t>
            </a:r>
            <a:endParaRPr lang="zh-HK" altLang="en-US" sz="2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437155" y="2803010"/>
            <a:ext cx="2539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=</a:t>
            </a:r>
            <a:r>
              <a:rPr lang="zh-TW" altLang="en-US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 </a:t>
            </a:r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$5000×10%</a:t>
            </a:r>
            <a:r>
              <a:rPr lang="en-US" altLang="zh-HK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×</a:t>
            </a:r>
            <a:r>
              <a:rPr lang="en-US" altLang="zh-TW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2</a:t>
            </a:r>
            <a:endParaRPr lang="zh-HK" alt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437155" y="3218487"/>
            <a:ext cx="12041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= $</a:t>
            </a:r>
            <a:r>
              <a:rPr lang="en-US" altLang="zh-TW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10</a:t>
            </a:r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00</a:t>
            </a:r>
            <a:endParaRPr lang="zh-HK" altLang="en-US" sz="2400" dirty="0"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1217873" y="3843708"/>
            <a:ext cx="15696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3</a:t>
            </a:r>
            <a:r>
              <a:rPr lang="zh-HK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年</a:t>
            </a:r>
            <a:r>
              <a:rPr lang="zh-TW" alt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後</a:t>
            </a:r>
            <a:r>
              <a:rPr lang="zh-HK" altLang="en-US" sz="2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利息</a:t>
            </a:r>
            <a:endParaRPr lang="zh-HK" altLang="en-US" sz="2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1217873" y="4259185"/>
            <a:ext cx="25394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=</a:t>
            </a:r>
            <a:r>
              <a:rPr lang="zh-TW" altLang="en-US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 </a:t>
            </a:r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$5000×10%</a:t>
            </a:r>
            <a:r>
              <a:rPr lang="en-US" altLang="zh-HK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×</a:t>
            </a:r>
            <a:r>
              <a:rPr lang="en-US" altLang="zh-TW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3</a:t>
            </a:r>
            <a:endParaRPr lang="zh-HK" alt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1217873" y="4674662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HK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= </a:t>
            </a:r>
            <a:r>
              <a:rPr lang="en-US" altLang="zh-HK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$</a:t>
            </a:r>
            <a:r>
              <a:rPr lang="en-US" altLang="zh-TW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15</a:t>
            </a:r>
            <a:r>
              <a:rPr lang="en-US" altLang="zh-HK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00</a:t>
            </a:r>
            <a:endParaRPr lang="zh-HK" altLang="en-US" sz="24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0" name="圓角矩形圖說文字 9"/>
          <p:cNvSpPr/>
          <p:nvPr/>
        </p:nvSpPr>
        <p:spPr>
          <a:xfrm>
            <a:off x="713262" y="5698155"/>
            <a:ext cx="3395747" cy="847023"/>
          </a:xfrm>
          <a:prstGeom prst="wedgeRoundRectCallout">
            <a:avLst>
              <a:gd name="adj1" fmla="val 40243"/>
              <a:gd name="adj2" fmla="val -82955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latin typeface="Times New Roman" panose="02020603050405020304" pitchFamily="18" charset="0"/>
                <a:ea typeface="SimHei" panose="02010609060101010101" pitchFamily="49" charset="-122"/>
              </a:rPr>
              <a:t>每年的</a:t>
            </a:r>
            <a:r>
              <a:rPr lang="zh-TW" altLang="en-US" sz="2400" smtClean="0">
                <a:latin typeface="Times New Roman" panose="02020603050405020304" pitchFamily="18" charset="0"/>
                <a:ea typeface="SimHei" panose="02010609060101010101" pitchFamily="49" charset="-122"/>
              </a:rPr>
              <a:t>利息</a:t>
            </a:r>
            <a:r>
              <a:rPr lang="zh-TW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SimHei" panose="02010609060101010101" pitchFamily="49" charset="-122"/>
              </a:rPr>
              <a:t>以初始本金</a:t>
            </a:r>
            <a:r>
              <a:rPr lang="zh-TW" altLang="en-US" sz="2400" dirty="0" smtClean="0">
                <a:latin typeface="Times New Roman" panose="02020603050405020304" pitchFamily="18" charset="0"/>
                <a:ea typeface="SimHei" panose="02010609060101010101" pitchFamily="49" charset="-122"/>
              </a:rPr>
              <a:t>計算</a:t>
            </a:r>
            <a:endParaRPr lang="zh-HK" altLang="en-US" sz="24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SimHei" panose="02010609060101010101" pitchFamily="49" charset="-122"/>
            </a:endParaRPr>
          </a:p>
        </p:txBody>
      </p:sp>
      <p:sp>
        <p:nvSpPr>
          <p:cNvPr id="120" name="文字方塊 119"/>
          <p:cNvSpPr txBox="1"/>
          <p:nvPr/>
        </p:nvSpPr>
        <p:spPr>
          <a:xfrm>
            <a:off x="4152102" y="5338377"/>
            <a:ext cx="1647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TW" altLang="en-US" sz="2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每年相同</a:t>
            </a:r>
            <a:r>
              <a:rPr lang="en-US" altLang="zh-TW" sz="2400" b="1" dirty="0" smtClean="0">
                <a:latin typeface="SimHei" panose="02010609060101010101" pitchFamily="49" charset="-122"/>
                <a:ea typeface="SimHei" panose="02010609060101010101" pitchFamily="49" charset="-122"/>
              </a:rPr>
              <a:t>)</a:t>
            </a:r>
            <a:endParaRPr lang="zh-HK" altLang="en-US" sz="24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463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10" grpId="0" animBg="1"/>
      <p:bldP spid="112" grpId="0" animBg="1"/>
      <p:bldP spid="7" grpId="0" build="allAtOnce"/>
      <p:bldP spid="9" grpId="0" build="allAtOnce"/>
      <p:bldP spid="113" grpId="0" build="allAtOnce"/>
      <p:bldP spid="114" grpId="0" build="allAtOnce"/>
      <p:bldP spid="115" grpId="0" build="allAtOnce"/>
      <p:bldP spid="116" grpId="0" build="allAtOnce"/>
      <p:bldP spid="117" grpId="0" build="allAtOnce"/>
      <p:bldP spid="118" grpId="0" build="allAtOnce"/>
      <p:bldP spid="119" grpId="0" build="allAtOnce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單利息的計算公式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64385"/>
            <a:ext cx="8398042" cy="3092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單</a:t>
            </a:r>
            <a:r>
              <a:rPr lang="zh-TW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利息 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=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4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本金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×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44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年利率 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×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年期</a:t>
            </a:r>
            <a:endParaRPr lang="en-US" altLang="zh-TW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</a:t>
            </a:r>
            <a:endParaRPr lang="en-US" altLang="zh-TW" sz="1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本利和</a:t>
            </a:r>
            <a:r>
              <a:rPr lang="zh-TW" alt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=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4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本金</a:t>
            </a:r>
            <a:r>
              <a:rPr lang="zh-TW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+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單利息</a:t>
            </a:r>
            <a:endParaRPr lang="en-US" altLang="zh-TW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12</a:t>
            </a:fld>
            <a:endParaRPr lang="zh-HK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3264795" y="1881915"/>
            <a:ext cx="3348507" cy="841968"/>
            <a:chOff x="3264795" y="1881915"/>
            <a:chExt cx="3348507" cy="841968"/>
          </a:xfrm>
        </p:grpSpPr>
        <p:sp>
          <p:nvSpPr>
            <p:cNvPr id="10" name="右大括弧 9"/>
            <p:cNvSpPr/>
            <p:nvPr/>
          </p:nvSpPr>
          <p:spPr>
            <a:xfrm rot="16200000">
              <a:off x="4752305" y="862885"/>
              <a:ext cx="373488" cy="3348507"/>
            </a:xfrm>
            <a:prstGeom prst="rightBrac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HK" alt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4104564" y="1881915"/>
              <a:ext cx="213471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800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Adobe 繁黑體 Std B" pitchFamily="34" charset="-120"/>
                </a:rPr>
                <a:t>每年利息</a:t>
              </a:r>
              <a:endParaRPr lang="zh-HK" altLang="en-US" sz="28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69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6825" y="0"/>
            <a:ext cx="8229600" cy="95531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</a:rPr>
              <a:t>例題 </a:t>
            </a:r>
            <a:r>
              <a:rPr lang="en-US" altLang="zh-TW" dirty="0" smtClean="0">
                <a:latin typeface="Times New Roman" panose="02020603050405020304" pitchFamily="18" charset="0"/>
              </a:rPr>
              <a:t>1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39528"/>
            <a:ext cx="8229600" cy="5313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u="sng" dirty="0" smtClean="0">
                <a:latin typeface="Times New Roman" panose="02020603050405020304" pitchFamily="18" charset="0"/>
                <a:ea typeface="+mj-ea"/>
              </a:rPr>
              <a:t>小芬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把 </a:t>
            </a:r>
            <a:r>
              <a:rPr lang="en-US" altLang="zh-TW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</a:rPr>
              <a:t>$4000</a:t>
            </a:r>
            <a:r>
              <a:rPr lang="zh-TW" alt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</a:rPr>
              <a:t> 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存入銀行，年利率為</a:t>
            </a:r>
            <a:r>
              <a:rPr lang="en-US" altLang="zh-TW" sz="3600" b="1" dirty="0" smtClean="0">
                <a:solidFill>
                  <a:srgbClr val="009900"/>
                </a:solidFill>
                <a:latin typeface="Times New Roman" panose="02020603050405020304" pitchFamily="18" charset="0"/>
                <a:ea typeface="+mj-ea"/>
              </a:rPr>
              <a:t>5%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，以單利息計算。求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3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年後的</a:t>
            </a:r>
            <a:endParaRPr lang="en-US" altLang="zh-TW" sz="3600" b="1" dirty="0">
              <a:latin typeface="Times New Roman" panose="02020603050405020304" pitchFamily="18" charset="0"/>
              <a:ea typeface="+mj-ea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a)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zh-TW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利息</a:t>
            </a:r>
            <a:endParaRPr lang="en-US" altLang="zh-TW" sz="3600" b="1" dirty="0" smtClean="0">
              <a:solidFill>
                <a:srgbClr val="0000FF"/>
              </a:solidFill>
              <a:latin typeface="Times New Roman" panose="02020603050405020304" pitchFamily="18" charset="0"/>
              <a:ea typeface="+mj-ea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C9900"/>
                </a:solidFill>
                <a:latin typeface="Times New Roman" panose="02020603050405020304" pitchFamily="18" charset="0"/>
                <a:ea typeface="+mj-ea"/>
              </a:rPr>
              <a:t>     </a:t>
            </a:r>
            <a:r>
              <a:rPr lang="en-US" altLang="zh-TW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</a:rPr>
              <a:t>$4000</a:t>
            </a:r>
            <a:r>
              <a:rPr lang="zh-TW" alt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×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</a:rPr>
              <a:t>5%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×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3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=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$600</a:t>
            </a: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    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∴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3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年後的利息是 </a:t>
            </a:r>
            <a:r>
              <a:rPr lang="en-US" altLang="zh-TW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$600</a:t>
            </a:r>
          </a:p>
          <a:p>
            <a:pPr marL="0" indent="0">
              <a:buNone/>
            </a:pPr>
            <a:r>
              <a:rPr lang="en-US" altLang="zh-TW" sz="3600" b="1" dirty="0">
                <a:latin typeface="Times New Roman" panose="02020603050405020304" pitchFamily="18" charset="0"/>
                <a:ea typeface="+mj-ea"/>
              </a:rPr>
              <a:t>b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)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zh-TW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</a:rPr>
              <a:t>本利和</a:t>
            </a:r>
            <a:endParaRPr lang="en-US" altLang="zh-TW" sz="36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</a:endParaRP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CC9900"/>
                </a:solidFill>
                <a:latin typeface="Times New Roman" panose="02020603050405020304" pitchFamily="18" charset="0"/>
                <a:ea typeface="+mj-ea"/>
              </a:rPr>
              <a:t> </a:t>
            </a:r>
            <a:r>
              <a:rPr lang="zh-TW" altLang="en-US" sz="3600" b="1" dirty="0" smtClean="0">
                <a:solidFill>
                  <a:srgbClr val="CC9900"/>
                </a:solidFill>
                <a:latin typeface="Times New Roman" panose="02020603050405020304" pitchFamily="18" charset="0"/>
                <a:ea typeface="+mj-ea"/>
              </a:rPr>
              <a:t>    </a:t>
            </a:r>
            <a:r>
              <a:rPr lang="en-US" altLang="zh-TW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</a:rPr>
              <a:t>$4000</a:t>
            </a:r>
            <a:r>
              <a:rPr lang="zh-TW" alt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+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$600</a:t>
            </a:r>
            <a:r>
              <a:rPr lang="zh-TW" alt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=</a:t>
            </a:r>
            <a:r>
              <a:rPr lang="zh-TW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</a:rPr>
              <a:t>$4600</a:t>
            </a:r>
          </a:p>
          <a:p>
            <a:pPr marL="0" indent="0">
              <a:buNone/>
            </a:pPr>
            <a:r>
              <a:rPr lang="zh-TW" alt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</a:rPr>
              <a:t> </a:t>
            </a:r>
            <a:r>
              <a:rPr lang="zh-TW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</a:rPr>
              <a:t>    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</a:rPr>
              <a:t>∴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>
                <a:latin typeface="Times New Roman" panose="02020603050405020304" pitchFamily="18" charset="0"/>
                <a:ea typeface="+mj-ea"/>
              </a:rPr>
              <a:t>3</a:t>
            </a:r>
            <a:r>
              <a:rPr lang="zh-TW" altLang="en-US" sz="3600" b="1" dirty="0">
                <a:latin typeface="Times New Roman" panose="02020603050405020304" pitchFamily="18" charset="0"/>
                <a:ea typeface="+mj-ea"/>
              </a:rPr>
              <a:t>年後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的本利和是</a:t>
            </a:r>
            <a:r>
              <a:rPr lang="zh-TW" altLang="en-US" sz="3200" b="1" dirty="0" smtClean="0">
                <a:latin typeface="Times New Roman" panose="02020603050405020304" pitchFamily="18" charset="0"/>
                <a:ea typeface="+mj-ea"/>
              </a:rPr>
              <a:t> </a:t>
            </a:r>
            <a:r>
              <a:rPr lang="en-US" altLang="zh-TW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</a:rPr>
              <a:t>$4600</a:t>
            </a:r>
            <a:endParaRPr lang="en-US" altLang="zh-TW" sz="3600" b="1" dirty="0">
              <a:solidFill>
                <a:srgbClr val="C00000"/>
              </a:solidFill>
              <a:latin typeface="Times New Roman" panose="02020603050405020304" pitchFamily="18" charset="0"/>
              <a:ea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</a:rPr>
              <a:t>13</a:t>
            </a:fld>
            <a:endParaRPr lang="zh-HK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52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6825" y="0"/>
            <a:ext cx="8229600" cy="955310"/>
          </a:xfrm>
        </p:spPr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</a:rPr>
              <a:t>例題 </a:t>
            </a:r>
            <a:r>
              <a:rPr lang="en-US" altLang="zh-TW" dirty="0" smtClean="0">
                <a:latin typeface="Times New Roman" panose="02020603050405020304" pitchFamily="18" charset="0"/>
              </a:rPr>
              <a:t>2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>
              <a:xfrm>
                <a:off x="457199" y="1039527"/>
                <a:ext cx="8442101" cy="555445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zh-TW" altLang="en-US" sz="3600" b="1" u="sng" dirty="0" smtClean="0">
                    <a:latin typeface="Times New Roman" panose="02020603050405020304" pitchFamily="18" charset="0"/>
                    <a:ea typeface="+mj-ea"/>
                  </a:rPr>
                  <a:t>智威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把 </a:t>
                </a:r>
                <a:r>
                  <a:rPr lang="en-US" altLang="zh-TW" sz="3600" b="1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ea typeface="+mj-ea"/>
                  </a:rPr>
                  <a:t>$5000 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存入銀行，以</a:t>
                </a:r>
                <a:r>
                  <a:rPr lang="zh-TW" altLang="en-US" sz="3600" b="1" dirty="0">
                    <a:latin typeface="Times New Roman" panose="02020603050405020304" pitchFamily="18" charset="0"/>
                    <a:ea typeface="+mj-ea"/>
                  </a:rPr>
                  <a:t>單利息計算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。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/>
                </a:r>
                <a:b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</a:b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兩年後共取回本利和 </a:t>
                </a:r>
                <a:r>
                  <a:rPr lang="en-US" altLang="zh-TW" sz="36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$5600</a:t>
                </a:r>
                <a:r>
                  <a:rPr lang="zh-TW" altLang="en-US" sz="36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。</a:t>
                </a:r>
                <a:endParaRPr lang="en-US" altLang="zh-TW" sz="3600" b="1" dirty="0">
                  <a:latin typeface="Times New Roman" panose="02020603050405020304" pitchFamily="18" charset="0"/>
                  <a:ea typeface="+mj-ea"/>
                </a:endParaRPr>
              </a:p>
              <a:p>
                <a:pPr marL="0" indent="0">
                  <a:buNone/>
                </a:pP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>a)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 求他</a:t>
                </a:r>
                <a:r>
                  <a:rPr lang="zh-TW" altLang="en-US" sz="36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+mj-ea"/>
                  </a:rPr>
                  <a:t>每年取得的利息</a:t>
                </a:r>
                <a:endParaRPr lang="en-US" altLang="zh-TW" sz="3600" b="1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+mj-ea"/>
                </a:endParaRPr>
              </a:p>
              <a:p>
                <a:pPr marL="0" indent="0">
                  <a:buNone/>
                </a:pPr>
                <a:r>
                  <a:rPr lang="zh-TW" altLang="en-US" sz="3600" b="1" dirty="0" smtClean="0">
                    <a:solidFill>
                      <a:srgbClr val="CC9900"/>
                    </a:solidFill>
                    <a:latin typeface="Times New Roman" panose="02020603050405020304" pitchFamily="18" charset="0"/>
                    <a:ea typeface="+mj-ea"/>
                  </a:rPr>
                  <a:t>     </a:t>
                </a:r>
                <a:r>
                  <a:rPr lang="en-US" altLang="zh-TW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</a:rPr>
                  <a:t>(</a:t>
                </a:r>
                <a:r>
                  <a:rPr lang="en-US" altLang="zh-TW" sz="36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+mj-ea"/>
                  </a:rPr>
                  <a:t>$5600</a:t>
                </a:r>
                <a:r>
                  <a:rPr lang="zh-TW" altLang="en-US" sz="3600" b="1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</a:rPr>
                  <a:t>–</a:t>
                </a:r>
                <a:r>
                  <a:rPr lang="zh-TW" altLang="en-US" sz="3600" b="1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 smtClean="0">
                    <a:solidFill>
                      <a:schemeClr val="accent3">
                        <a:lumMod val="75000"/>
                      </a:schemeClr>
                    </a:solidFill>
                    <a:latin typeface="Times New Roman" panose="02020603050405020304" pitchFamily="18" charset="0"/>
                    <a:ea typeface="+mj-ea"/>
                  </a:rPr>
                  <a:t>$5000</a:t>
                </a:r>
                <a:r>
                  <a:rPr lang="en-US" altLang="zh-TW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</a:rPr>
                  <a:t>)</a:t>
                </a:r>
                <a:r>
                  <a:rPr lang="zh-TW" altLang="en-US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新細明體"/>
                  </a:rPr>
                  <a:t>÷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>2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>=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+mj-ea"/>
                  </a:rPr>
                  <a:t>$300</a:t>
                </a:r>
              </a:p>
              <a:p>
                <a:pPr marL="0" indent="0">
                  <a:buNone/>
                </a:pPr>
                <a:r>
                  <a:rPr lang="zh-TW" altLang="en-US" sz="36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+mj-ea"/>
                  </a:rPr>
                  <a:t>     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>∴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 他每年取得的利息是 </a:t>
                </a:r>
                <a:r>
                  <a:rPr lang="en-US" altLang="zh-TW" sz="36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+mj-ea"/>
                  </a:rPr>
                  <a:t>$300</a:t>
                </a:r>
              </a:p>
              <a:p>
                <a:pPr marL="0" indent="0">
                  <a:buNone/>
                </a:pPr>
                <a:r>
                  <a:rPr lang="en-US" altLang="zh-TW" sz="3600" b="1" dirty="0">
                    <a:latin typeface="Times New Roman" panose="02020603050405020304" pitchFamily="18" charset="0"/>
                    <a:ea typeface="+mj-ea"/>
                  </a:rPr>
                  <a:t>b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>)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zh-TW" altLang="en-US" sz="3600" b="1" dirty="0" smtClean="0">
                    <a:solidFill>
                      <a:srgbClr val="009900"/>
                    </a:solidFill>
                    <a:latin typeface="Times New Roman" panose="02020603050405020304" pitchFamily="18" charset="0"/>
                    <a:ea typeface="+mj-ea"/>
                  </a:rPr>
                  <a:t>年利率</a:t>
                </a:r>
                <a:endParaRPr lang="en-US" altLang="zh-TW" sz="3600" b="1" dirty="0">
                  <a:solidFill>
                    <a:srgbClr val="009900"/>
                  </a:solidFill>
                  <a:latin typeface="Times New Roman" panose="02020603050405020304" pitchFamily="18" charset="0"/>
                  <a:ea typeface="+mj-ea"/>
                </a:endParaRPr>
              </a:p>
              <a:p>
                <a:pPr marL="0" indent="0">
                  <a:buNone/>
                </a:pPr>
                <a:r>
                  <a:rPr lang="zh-TW" altLang="en-US" sz="3600" b="1" dirty="0">
                    <a:solidFill>
                      <a:srgbClr val="CC9900"/>
                    </a:solidFill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zh-TW" altLang="en-US" sz="3600" b="1" dirty="0" smtClean="0">
                    <a:solidFill>
                      <a:srgbClr val="CC9900"/>
                    </a:solidFill>
                    <a:latin typeface="Times New Roman" panose="02020603050405020304" pitchFamily="18" charset="0"/>
                    <a:ea typeface="+mj-ea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3600" b="1" i="1" smtClean="0">
                            <a:solidFill>
                              <a:schemeClr val="tx1"/>
                            </a:solidFill>
                            <a:latin typeface="Cambria Math"/>
                            <a:ea typeface="+mj-ea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TW" sz="3600" b="1" i="0" smtClean="0">
                            <a:solidFill>
                              <a:srgbClr val="0000FF"/>
                            </a:solidFill>
                            <a:latin typeface="Times New Roman" panose="02020603050405020304" pitchFamily="18" charset="0"/>
                            <a:ea typeface="+mj-ea"/>
                            <a:cs typeface="Times New Roman" panose="02020603050405020304" pitchFamily="18" charset="0"/>
                          </a:rPr>
                          <m:t>$300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TW" sz="3600" b="1" i="0" smtClean="0">
                            <a:solidFill>
                              <a:schemeClr val="accent3">
                                <a:lumMod val="75000"/>
                              </a:schemeClr>
                            </a:solidFill>
                            <a:latin typeface="Times New Roman" panose="02020603050405020304" pitchFamily="18" charset="0"/>
                            <a:ea typeface="+mj-ea"/>
                            <a:cs typeface="Times New Roman" panose="02020603050405020304" pitchFamily="18" charset="0"/>
                          </a:rPr>
                          <m:t>$5000</m:t>
                        </m:r>
                      </m:den>
                    </m:f>
                    <m:r>
                      <a:rPr lang="en-US" altLang="zh-TW" sz="3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altLang="zh-TW" sz="36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+mj-ea"/>
                  </a:rPr>
                  <a:t>100%</a:t>
                </a:r>
                <a:r>
                  <a:rPr lang="en-US" altLang="zh-TW" sz="3600" b="1" dirty="0" smtClean="0">
                    <a:solidFill>
                      <a:srgbClr val="0000FF"/>
                    </a:solidFill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>=</a:t>
                </a:r>
                <a:r>
                  <a:rPr lang="en-US" altLang="zh-TW" sz="3600" b="1" dirty="0" smtClean="0">
                    <a:solidFill>
                      <a:srgbClr val="009900"/>
                    </a:solidFill>
                    <a:latin typeface="Times New Roman" panose="02020603050405020304" pitchFamily="18" charset="0"/>
                  </a:rPr>
                  <a:t>6%</a:t>
                </a:r>
                <a:endParaRPr lang="en-US" altLang="zh-TW" sz="36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ea typeface="+mj-ea"/>
                </a:endParaRPr>
              </a:p>
              <a:p>
                <a:pPr marL="0" indent="0">
                  <a:buNone/>
                </a:pPr>
                <a:r>
                  <a:rPr lang="zh-TW" altLang="en-US" sz="3600" b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ea typeface="+mj-ea"/>
                  </a:rPr>
                  <a:t>     </a:t>
                </a:r>
                <a:r>
                  <a:rPr lang="en-US" altLang="zh-TW" sz="3600" b="1" dirty="0" smtClean="0">
                    <a:latin typeface="Times New Roman" panose="02020603050405020304" pitchFamily="18" charset="0"/>
                    <a:ea typeface="+mj-ea"/>
                  </a:rPr>
                  <a:t>∴</a:t>
                </a:r>
                <a:r>
                  <a:rPr lang="zh-TW" altLang="en-US" sz="3600" b="1" dirty="0" smtClean="0">
                    <a:latin typeface="Times New Roman" panose="02020603050405020304" pitchFamily="18" charset="0"/>
                    <a:ea typeface="+mj-ea"/>
                  </a:rPr>
                  <a:t> 年利率是</a:t>
                </a:r>
                <a:r>
                  <a:rPr lang="zh-TW" altLang="en-US" sz="3200" b="1" dirty="0" smtClean="0">
                    <a:latin typeface="Times New Roman" panose="02020603050405020304" pitchFamily="18" charset="0"/>
                    <a:ea typeface="+mj-ea"/>
                  </a:rPr>
                  <a:t> </a:t>
                </a:r>
                <a:r>
                  <a:rPr lang="en-US" altLang="zh-TW" sz="3600" b="1" dirty="0">
                    <a:solidFill>
                      <a:srgbClr val="009900"/>
                    </a:solidFill>
                    <a:latin typeface="Times New Roman" panose="02020603050405020304" pitchFamily="18" charset="0"/>
                  </a:rPr>
                  <a:t>6%</a:t>
                </a:r>
                <a:endParaRPr lang="en-US" altLang="zh-TW" sz="3600" b="1" dirty="0">
                  <a:solidFill>
                    <a:srgbClr val="C00000"/>
                  </a:solidFill>
                  <a:latin typeface="Times New Roman" panose="02020603050405020304" pitchFamily="18" charset="0"/>
                  <a:ea typeface="+mj-ea"/>
                </a:endParaRPr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9" y="1039527"/>
                <a:ext cx="8442101" cy="5554455"/>
              </a:xfrm>
              <a:blipFill rotWithShape="1">
                <a:blip r:embed="rId2"/>
                <a:stretch>
                  <a:fillRect l="-2166" t="-2634" r="-1805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</a:rPr>
              <a:t>14</a:t>
            </a:fld>
            <a:endParaRPr lang="zh-HK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63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6825" y="0"/>
            <a:ext cx="8229600" cy="955310"/>
          </a:xfrm>
        </p:spPr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例題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HK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2878" y="846342"/>
            <a:ext cx="8807115" cy="16006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b="1" u="sng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小晴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把</a:t>
            </a:r>
            <a:r>
              <a:rPr lang="zh-TW" alt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一筆錢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存入</a:t>
            </a:r>
            <a:r>
              <a:rPr lang="zh-TW" altLang="en-US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銀行，年利率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為</a:t>
            </a:r>
            <a:r>
              <a:rPr lang="en-US" altLang="zh-TW" sz="3600" b="1" dirty="0" smtClean="0">
                <a:solidFill>
                  <a:srgbClr val="0099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4%</a:t>
            </a:r>
            <a:r>
              <a:rPr lang="zh-TW" altLang="en-US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，以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單利息計算。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年後共取回本利和 </a:t>
            </a:r>
            <a:r>
              <a:rPr lang="en-US" altLang="zh-TW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$5040</a:t>
            </a:r>
            <a:r>
              <a:rPr lang="zh-TW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。求她的</a:t>
            </a:r>
            <a:r>
              <a:rPr lang="zh-TW" alt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本金</a:t>
            </a:r>
            <a:r>
              <a:rPr lang="zh-TW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3600" b="1" dirty="0" smtClean="0">
              <a:solidFill>
                <a:srgbClr val="0000FF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zh-HK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97425" y="2399575"/>
            <a:ext cx="5237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解： 設本金為 </a:t>
            </a:r>
            <a:r>
              <a:rPr lang="en-US" altLang="zh-TW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$ </a:t>
            </a:r>
            <a:r>
              <a:rPr lang="en-US" altLang="zh-TW" sz="3200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144325" y="2885682"/>
            <a:ext cx="8178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本利和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zh-HK" altLang="en-US" sz="3600" b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本金</a:t>
            </a:r>
            <a:r>
              <a:rPr lang="zh-HK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+ </a:t>
            </a:r>
            <a:r>
              <a:rPr lang="zh-TW" alt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單利息</a:t>
            </a:r>
            <a:endParaRPr lang="zh-HK" altLang="en-US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613457" y="3433345"/>
            <a:ext cx="5727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5040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  </a:t>
            </a:r>
            <a:r>
              <a:rPr lang="en-US" altLang="zh-HK" sz="3600" b="1" i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x</a:t>
            </a:r>
            <a:r>
              <a:rPr lang="zh-TW" altLang="en-US" sz="3600" b="1" i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 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+ </a:t>
            </a:r>
            <a:r>
              <a:rPr lang="en-US" altLang="zh-HK" sz="3600" b="1" i="1" dirty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x </a:t>
            </a:r>
            <a:r>
              <a:rPr lang="en-US" altLang="zh-H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TW" altLang="en-US" sz="3600" b="1" i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TW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4%</a:t>
            </a:r>
            <a:r>
              <a:rPr lang="zh-TW" altLang="en-US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3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613457" y="3981008"/>
                <a:ext cx="5727502" cy="882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TW" sz="36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5040</a:t>
                </a:r>
                <a:r>
                  <a:rPr lang="zh-TW" altLang="en-US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=</a:t>
                </a:r>
                <a:r>
                  <a:rPr lang="zh-TW" altLang="en-US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r>
                  <a:rPr lang="en-US" altLang="zh-HK" sz="3600" b="1" i="1" dirty="0">
                    <a:solidFill>
                      <a:srgbClr val="E68422">
                        <a:lumMod val="7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微軟正黑體"/>
                  </a:rPr>
                  <a:t>x</a:t>
                </a:r>
                <a:r>
                  <a:rPr lang="en-US" altLang="zh-HK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微軟正黑體"/>
                  </a:rPr>
                  <a:t> +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HK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ea typeface="微軟正黑體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altLang="zh-HK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  <a:ea typeface="微軟正黑體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TW" sz="32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12</m:t>
                            </m:r>
                            <m:r>
                              <m:rPr>
                                <m:nor/>
                              </m:rPr>
                              <a:rPr lang="en-US" altLang="zh-TW" sz="3200" b="1" i="1" smtClean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x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TW" sz="32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100</m:t>
                            </m:r>
                          </m:den>
                        </m:f>
                      </m:e>
                    </m:box>
                  </m:oMath>
                </a14:m>
                <a:endParaRPr lang="zh-HK" altLang="en-US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457" y="3981008"/>
                <a:ext cx="5727502" cy="882293"/>
              </a:xfrm>
              <a:prstGeom prst="rect">
                <a:avLst/>
              </a:prstGeom>
              <a:blipFill rotWithShape="1">
                <a:blip r:embed="rId2"/>
                <a:stretch>
                  <a:fillRect l="-3408" b="-18621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字方塊 10"/>
          <p:cNvSpPr txBox="1"/>
          <p:nvPr/>
        </p:nvSpPr>
        <p:spPr>
          <a:xfrm>
            <a:off x="2292440" y="5548258"/>
            <a:ext cx="511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zh-HK" sz="3600" b="1" i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x </a:t>
            </a:r>
            <a:r>
              <a:rPr lang="en-US" altLang="zh-HK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=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4500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45284" y="6095918"/>
            <a:ext cx="5237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∴ </a:t>
            </a:r>
            <a:r>
              <a:rPr lang="zh-TW" altLang="en-US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本金為 </a:t>
            </a:r>
            <a:r>
              <a:rPr lang="en-US" altLang="zh-TW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$ 4500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1595079" y="4764633"/>
                <a:ext cx="5727502" cy="8822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TW" sz="36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5040</a:t>
                </a:r>
                <a:r>
                  <a:rPr lang="zh-TW" altLang="en-US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=</a:t>
                </a:r>
                <a:r>
                  <a:rPr lang="zh-TW" altLang="en-US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HK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ea typeface="微軟正黑體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altLang="zh-HK" sz="3200" b="1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  <a:ea typeface="微軟正黑體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TW" sz="32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112</m:t>
                            </m:r>
                            <m:r>
                              <m:rPr>
                                <m:nor/>
                              </m:rPr>
                              <a:rPr lang="en-US" altLang="zh-TW" sz="3200" b="1" i="1" smtClean="0">
                                <a:solidFill>
                                  <a:schemeClr val="accent3">
                                    <a:lumMod val="75000"/>
                                  </a:schemeClr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x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TW" sz="3200" b="1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100</m:t>
                            </m:r>
                          </m:den>
                        </m:f>
                      </m:e>
                    </m:box>
                  </m:oMath>
                </a14:m>
                <a:endParaRPr lang="zh-HK" altLang="en-US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079" y="4764633"/>
                <a:ext cx="5727502" cy="882293"/>
              </a:xfrm>
              <a:prstGeom prst="rect">
                <a:avLst/>
              </a:prstGeom>
              <a:blipFill rotWithShape="1">
                <a:blip r:embed="rId3"/>
                <a:stretch>
                  <a:fillRect l="-3408" b="-1875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13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2"/>
          <p:cNvSpPr txBox="1">
            <a:spLocks/>
          </p:cNvSpPr>
          <p:nvPr/>
        </p:nvSpPr>
        <p:spPr>
          <a:xfrm>
            <a:off x="455304" y="2896770"/>
            <a:ext cx="8398042" cy="1490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標楷體" pitchFamily="65" charset="-120"/>
                <a:ea typeface="標楷體" pitchFamily="65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zh-TW" alt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</a:rPr>
              <a:t>  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</a:rPr>
              <a:t>由上面兩個公式，我們可以得到：</a:t>
            </a:r>
            <a:endParaRPr lang="en-US" altLang="zh-TW" sz="3600" b="1" dirty="0" smtClean="0">
              <a:latin typeface="Times New Roman" panose="02020603050405020304" pitchFamily="18" charset="0"/>
              <a:ea typeface="+mj-ea"/>
            </a:endParaRPr>
          </a:p>
          <a:p>
            <a:pPr marL="0" indent="0">
              <a:buFont typeface="Arial" pitchFamily="34" charset="0"/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</a:rPr>
              <a:t> 本利和</a:t>
            </a:r>
            <a:endParaRPr lang="en-US" altLang="zh-TW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49251"/>
          </a:xfrm>
        </p:spPr>
        <p:txBody>
          <a:bodyPr/>
          <a:lstStyle/>
          <a:p>
            <a:r>
              <a:rPr lang="zh-TW" altLang="en-US" dirty="0" smtClean="0"/>
              <a:t>本利和的計算公式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93130" y="1402243"/>
            <a:ext cx="7411792" cy="1654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單</a:t>
            </a:r>
            <a:r>
              <a:rPr lang="zh-TW" altLang="en-US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利息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=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本金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×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6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年利率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×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年期</a:t>
            </a:r>
            <a:endParaRPr lang="en-US" altLang="zh-TW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本利和</a:t>
            </a:r>
            <a:r>
              <a:rPr lang="zh-TW" alt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=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6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本金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+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</a:t>
            </a:r>
            <a:r>
              <a:rPr lang="zh-TW" alt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單利息</a:t>
            </a:r>
            <a:endParaRPr lang="en-US" altLang="zh-TW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16</a:t>
            </a:fld>
            <a:endParaRPr lang="zh-HK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2021983" y="3650758"/>
            <a:ext cx="7055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zh-TW" altLang="en-US" sz="3600" b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本金 </a:t>
            </a:r>
            <a:r>
              <a:rPr lang="en-US" altLang="zh-TW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標楷體" pitchFamily="65" charset="-120"/>
              </a:rPr>
              <a:t>+ (</a:t>
            </a:r>
            <a:r>
              <a:rPr lang="zh-TW" altLang="en-US" sz="3600" b="1" dirty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本金</a:t>
            </a:r>
            <a:r>
              <a:rPr lang="zh-TW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TW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TW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zh-TW" altLang="en-US" sz="36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年利率 </a:t>
            </a:r>
            <a:r>
              <a:rPr lang="en-US" altLang="zh-TW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TW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年</a:t>
            </a:r>
            <a:r>
              <a:rPr lang="zh-TW" altLang="en-US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期</a:t>
            </a:r>
            <a:r>
              <a:rPr lang="en-US" altLang="zh-TW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)</a:t>
            </a:r>
            <a:endParaRPr lang="en-US" altLang="zh-TW" sz="3600" b="1" dirty="0">
              <a:solidFill>
                <a:prstClr val="black">
                  <a:lumMod val="75000"/>
                  <a:lumOff val="2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微軟正黑體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2021983" y="4343265"/>
            <a:ext cx="676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zh-TW" altLang="en-US" sz="3600" b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本金</a:t>
            </a:r>
            <a:r>
              <a:rPr lang="en-US" altLang="zh-TW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en-US" altLang="zh-TW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1 + </a:t>
            </a:r>
            <a:r>
              <a:rPr lang="zh-TW" altLang="en-US" sz="3600" b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本金</a:t>
            </a:r>
            <a:r>
              <a:rPr lang="en-US" altLang="zh-TW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TW" altLang="en-US" sz="3600" b="1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年利率</a:t>
            </a:r>
            <a:r>
              <a:rPr lang="en-US" altLang="zh-TW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TW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年</a:t>
            </a:r>
            <a:r>
              <a:rPr lang="zh-TW" altLang="en-US" sz="3600" b="1" dirty="0" smtClean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期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021983" y="4982303"/>
            <a:ext cx="59677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zh-HK" altLang="en-US" sz="3600" b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本金</a:t>
            </a:r>
            <a:r>
              <a:rPr lang="zh-HK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 (1 + </a:t>
            </a:r>
            <a:r>
              <a:rPr lang="zh-HK" altLang="en-US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年利率</a:t>
            </a:r>
            <a:r>
              <a:rPr lang="en-US" altLang="zh-H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HK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年期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)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54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6825" y="0"/>
            <a:ext cx="8229600" cy="955310"/>
          </a:xfrm>
        </p:spPr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例題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另一解法</a:t>
            </a:r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HK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2878" y="846343"/>
            <a:ext cx="8807115" cy="182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u="sng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小晴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把</a:t>
            </a:r>
            <a:r>
              <a:rPr lang="zh-TW" alt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一筆錢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存入</a:t>
            </a:r>
            <a:r>
              <a:rPr lang="zh-TW" altLang="en-US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銀行，年利率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為</a:t>
            </a:r>
            <a:r>
              <a:rPr lang="en-US" altLang="zh-TW" sz="3600" b="1" dirty="0" smtClean="0">
                <a:solidFill>
                  <a:srgbClr val="0099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4%</a:t>
            </a:r>
            <a:r>
              <a:rPr lang="zh-TW" altLang="en-US" sz="3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，以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單利息計算。</a:t>
            </a:r>
            <a:r>
              <a:rPr lang="en-US" altLang="zh-TW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年後共取回本利和 </a:t>
            </a:r>
            <a:r>
              <a:rPr lang="en-US" altLang="zh-TW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$5040</a:t>
            </a:r>
            <a:r>
              <a:rPr lang="zh-TW" alt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6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。求她的</a:t>
            </a:r>
            <a:r>
              <a:rPr lang="zh-TW" altLang="en-US" sz="36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本金</a:t>
            </a:r>
            <a:r>
              <a:rPr lang="zh-TW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3600" b="1" dirty="0" smtClean="0">
              <a:solidFill>
                <a:srgbClr val="0000FF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zh-HK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97425" y="2585959"/>
            <a:ext cx="5237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解： 設本金為 </a:t>
            </a:r>
            <a:r>
              <a:rPr lang="en-US" altLang="zh-TW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$ </a:t>
            </a:r>
            <a:r>
              <a:rPr lang="en-US" altLang="zh-TW" sz="3200" b="1" i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144325" y="3157178"/>
            <a:ext cx="8178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zh-TW" alt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Times New Roman" panose="02020603050405020304" pitchFamily="18" charset="0"/>
              </a:rPr>
              <a:t>本利和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zh-HK" altLang="en-US" sz="3600" b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本金</a:t>
            </a:r>
            <a:r>
              <a:rPr lang="zh-HK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 (1 + </a:t>
            </a:r>
            <a:r>
              <a:rPr lang="zh-HK" altLang="en-US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年利率</a:t>
            </a:r>
            <a:r>
              <a:rPr lang="en-US" altLang="zh-HK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zh-HK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年期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)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613457" y="3789953"/>
            <a:ext cx="57275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zh-TW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5040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= </a:t>
            </a:r>
            <a:r>
              <a:rPr lang="en-US" altLang="zh-HK" sz="3600" b="1" i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x</a:t>
            </a:r>
            <a:r>
              <a:rPr lang="zh-HK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(1 + </a:t>
            </a:r>
            <a:r>
              <a:rPr lang="en-US" altLang="zh-TW" sz="36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4%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×</a:t>
            </a:r>
            <a:r>
              <a:rPr lang="en-US" altLang="zh-TW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3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)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613457" y="4422728"/>
                <a:ext cx="5727502" cy="9805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:r>
                  <a:rPr lang="en-US" altLang="zh-TW" sz="3600" b="1" dirty="0" smtClean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+mj-ea"/>
                    <a:cs typeface="Times New Roman" panose="02020603050405020304" pitchFamily="18" charset="0"/>
                  </a:rPr>
                  <a:t>5040</a:t>
                </a:r>
                <a:r>
                  <a:rPr lang="zh-TW" altLang="en-US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 </a:t>
                </a:r>
                <a:r>
                  <a:rPr lang="en-US" altLang="zh-TW" sz="36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= </a:t>
                </a:r>
                <a:r>
                  <a:rPr lang="en-US" altLang="zh-HK" sz="3600" b="1" i="1" dirty="0" smtClean="0">
                    <a:solidFill>
                      <a:srgbClr val="E68422">
                        <a:lumMod val="75000"/>
                      </a:srgb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  <a:ea typeface="微軟正黑體"/>
                  </a:rPr>
                  <a:t>x </a:t>
                </a:r>
                <a:r>
                  <a:rPr lang="en-US" altLang="zh-HK" sz="3600" b="1" dirty="0" smtClean="0">
                    <a:latin typeface="微軟正黑體"/>
                    <a:ea typeface="微軟正黑體"/>
                  </a:rPr>
                  <a:t>‧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altLang="zh-HK" sz="3600" b="1" i="1" smtClean="0">
                            <a:latin typeface="Cambria Math"/>
                            <a:ea typeface="微軟正黑體"/>
                          </a:rPr>
                        </m:ctrlPr>
                      </m:boxPr>
                      <m:e>
                        <m:f>
                          <m:fPr>
                            <m:ctrlPr>
                              <a:rPr lang="en-US" altLang="zh-HK" sz="3600" b="1" i="1" smtClean="0">
                                <a:latin typeface="Cambria Math"/>
                                <a:ea typeface="微軟正黑體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altLang="zh-HK" sz="3600" b="1" i="0" smtClean="0"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112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US" altLang="zh-HK" sz="3600" b="1" i="0" smtClean="0">
                                <a:latin typeface="Times New Roman" panose="02020603050405020304" pitchFamily="18" charset="0"/>
                                <a:ea typeface="微軟正黑體"/>
                                <a:cs typeface="Times New Roman" panose="02020603050405020304" pitchFamily="18" charset="0"/>
                              </a:rPr>
                              <m:t>100</m:t>
                            </m:r>
                          </m:den>
                        </m:f>
                      </m:e>
                    </m:box>
                  </m:oMath>
                </a14:m>
                <a:endParaRPr lang="zh-HK" altLang="en-US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457" y="4422728"/>
                <a:ext cx="5727502" cy="980525"/>
              </a:xfrm>
              <a:prstGeom prst="rect">
                <a:avLst/>
              </a:prstGeom>
              <a:blipFill rotWithShape="1">
                <a:blip r:embed="rId2"/>
                <a:stretch>
                  <a:fillRect l="-3408" b="-15000"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文字方塊 10"/>
          <p:cNvSpPr txBox="1"/>
          <p:nvPr/>
        </p:nvSpPr>
        <p:spPr>
          <a:xfrm>
            <a:off x="2292440" y="5389697"/>
            <a:ext cx="5112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zh-HK" sz="3600" b="1" i="1" dirty="0" smtClean="0">
                <a:solidFill>
                  <a:srgbClr val="E6842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x </a:t>
            </a:r>
            <a:r>
              <a:rPr lang="en-US" altLang="zh-HK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= </a:t>
            </a:r>
            <a:r>
              <a:rPr lang="en-US" altLang="zh-H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微軟正黑體"/>
              </a:rPr>
              <a:t>4500</a:t>
            </a:r>
            <a:endParaRPr lang="zh-HK" altLang="en-US" dirty="0">
              <a:latin typeface="Times New Roman" panose="02020603050405020304" pitchFamily="18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45284" y="6022474"/>
            <a:ext cx="5237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zh-TW" altLang="en-US" sz="3200" b="1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∴ </a:t>
            </a:r>
            <a:r>
              <a:rPr lang="zh-TW" altLang="en-US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本金為 </a:t>
            </a:r>
            <a:r>
              <a:rPr lang="en-US" altLang="zh-TW" sz="32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$ 4500</a:t>
            </a:r>
          </a:p>
        </p:txBody>
      </p:sp>
    </p:spTree>
    <p:extLst>
      <p:ext uri="{BB962C8B-B14F-4D97-AF65-F5344CB8AC3E}">
        <p14:creationId xmlns:p14="http://schemas.microsoft.com/office/powerpoint/2010/main" val="2169122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完</a:t>
            </a:r>
            <a:endParaRPr lang="zh-HK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18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604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甚麼是單利息？</a:t>
            </a:r>
            <a:endParaRPr lang="zh-HK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2</a:t>
            </a:fld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6892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3</a:t>
            </a:fld>
            <a:endParaRPr lang="zh-HK" altLang="en-US"/>
          </a:p>
        </p:txBody>
      </p:sp>
      <p:pic>
        <p:nvPicPr>
          <p:cNvPr id="3081" name="Picture 9" descr="C:\Users\normancywong\Downloads\bank-988164_12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04" y="3880616"/>
            <a:ext cx="2773770" cy="219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 flipH="1">
            <a:off x="6802966" y="2780988"/>
            <a:ext cx="1975280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文字方塊 30"/>
          <p:cNvSpPr txBox="1"/>
          <p:nvPr/>
        </p:nvSpPr>
        <p:spPr>
          <a:xfrm>
            <a:off x="477185" y="560309"/>
            <a:ext cx="84221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利息 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經常出現在和金錢相關的情境中，</a:t>
            </a:r>
            <a:endParaRPr lang="zh-HK" altLang="en-US" sz="32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3098385" y="1312943"/>
            <a:ext cx="33830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例如銀行存款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和借貸。</a:t>
            </a:r>
            <a:endParaRPr lang="zh-HK" altLang="en-US" sz="3200" dirty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endParaRPr lang="zh-HK" altLang="en-US" sz="32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grpSp>
        <p:nvGrpSpPr>
          <p:cNvPr id="36" name="群組 35"/>
          <p:cNvGrpSpPr/>
          <p:nvPr/>
        </p:nvGrpSpPr>
        <p:grpSpPr>
          <a:xfrm>
            <a:off x="2288418" y="3262971"/>
            <a:ext cx="1560197" cy="2005294"/>
            <a:chOff x="654012" y="240187"/>
            <a:chExt cx="2377945" cy="3056332"/>
          </a:xfrm>
        </p:grpSpPr>
        <p:pic>
          <p:nvPicPr>
            <p:cNvPr id="37" name="Picture 2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165" b="19840"/>
            <a:stretch/>
          </p:blipFill>
          <p:spPr bwMode="auto">
            <a:xfrm>
              <a:off x="654012" y="240187"/>
              <a:ext cx="2377945" cy="3056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文字方塊 37"/>
            <p:cNvSpPr txBox="1"/>
            <p:nvPr/>
          </p:nvSpPr>
          <p:spPr>
            <a:xfrm>
              <a:off x="1559290" y="1677628"/>
              <a:ext cx="1087654" cy="1407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5400" b="1" dirty="0" smtClean="0"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</a:t>
              </a:r>
              <a:endParaRPr lang="zh-HK" altLang="en-US" sz="54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496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4</a:t>
            </a:fld>
            <a:endParaRPr lang="zh-HK" altLang="en-US"/>
          </a:p>
        </p:txBody>
      </p:sp>
      <p:pic>
        <p:nvPicPr>
          <p:cNvPr id="3081" name="Picture 9" descr="C:\Users\normancywong\Downloads\bank-988164_12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04" y="3880616"/>
            <a:ext cx="2773770" cy="219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42" name="群組 5141"/>
          <p:cNvGrpSpPr/>
          <p:nvPr/>
        </p:nvGrpSpPr>
        <p:grpSpPr>
          <a:xfrm>
            <a:off x="549528" y="1467692"/>
            <a:ext cx="2074044" cy="2665733"/>
            <a:chOff x="514285" y="715805"/>
            <a:chExt cx="2377945" cy="305633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165" b="19840"/>
            <a:stretch/>
          </p:blipFill>
          <p:spPr bwMode="auto">
            <a:xfrm>
              <a:off x="514285" y="715805"/>
              <a:ext cx="2377945" cy="3056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41" name="文字方塊 5140"/>
            <p:cNvSpPr txBox="1"/>
            <p:nvPr/>
          </p:nvSpPr>
          <p:spPr>
            <a:xfrm>
              <a:off x="1559291" y="2165115"/>
              <a:ext cx="1087654" cy="15173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8000" b="1" dirty="0" smtClean="0"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</a:t>
              </a:r>
              <a:endParaRPr lang="zh-HK" altLang="en-US" sz="80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pic>
        <p:nvPicPr>
          <p:cNvPr id="87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 flipH="1">
            <a:off x="6802966" y="2780988"/>
            <a:ext cx="1975280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文字方塊 30"/>
          <p:cNvSpPr txBox="1"/>
          <p:nvPr/>
        </p:nvSpPr>
        <p:spPr>
          <a:xfrm>
            <a:off x="742268" y="201056"/>
            <a:ext cx="77472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在銀行存款的時候，當我們儲存某個時期，譬如存款滿一年的時候，</a:t>
            </a:r>
            <a:endParaRPr lang="zh-HK" altLang="en-US" sz="32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4093607" y="1385830"/>
            <a:ext cx="468463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銀行就會給予我們一定的金額，作為回報，這就是</a:t>
            </a:r>
            <a:r>
              <a:rPr lang="zh-TW" altLang="en-US" sz="48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利息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zh-HK" altLang="en-US" sz="48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4" name="文字方塊 53"/>
          <p:cNvSpPr txBox="1"/>
          <p:nvPr/>
        </p:nvSpPr>
        <p:spPr>
          <a:xfrm>
            <a:off x="3981867" y="3258046"/>
            <a:ext cx="34584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存款的</a:t>
            </a:r>
            <a:r>
              <a:rPr lang="zh-TW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年期越長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，累積下來的</a:t>
            </a:r>
            <a:r>
              <a:rPr lang="zh-TW" altLang="en-US" sz="44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利息就越多</a:t>
            </a:r>
            <a: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zh-HK" altLang="en-US" sz="32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2117904" y="1417536"/>
            <a:ext cx="1063565" cy="1284731"/>
            <a:chOff x="2117904" y="1417536"/>
            <a:chExt cx="1063565" cy="1284731"/>
          </a:xfrm>
        </p:grpSpPr>
        <p:grpSp>
          <p:nvGrpSpPr>
            <p:cNvPr id="2" name="Group 5"/>
            <p:cNvGrpSpPr>
              <a:grpSpLocks noChangeAspect="1"/>
            </p:cNvGrpSpPr>
            <p:nvPr/>
          </p:nvGrpSpPr>
          <p:grpSpPr bwMode="auto">
            <a:xfrm>
              <a:off x="2117904" y="1794296"/>
              <a:ext cx="616139" cy="907971"/>
              <a:chOff x="4086" y="1647"/>
              <a:chExt cx="1328" cy="1957"/>
            </a:xfrm>
          </p:grpSpPr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4816" y="1647"/>
                <a:ext cx="598" cy="1138"/>
              </a:xfrm>
              <a:custGeom>
                <a:avLst/>
                <a:gdLst>
                  <a:gd name="T0" fmla="*/ 1090 w 1196"/>
                  <a:gd name="T1" fmla="*/ 99 h 2276"/>
                  <a:gd name="T2" fmla="*/ 1142 w 1196"/>
                  <a:gd name="T3" fmla="*/ 139 h 2276"/>
                  <a:gd name="T4" fmla="*/ 1173 w 1196"/>
                  <a:gd name="T5" fmla="*/ 196 h 2276"/>
                  <a:gd name="T6" fmla="*/ 1183 w 1196"/>
                  <a:gd name="T7" fmla="*/ 263 h 2276"/>
                  <a:gd name="T8" fmla="*/ 1187 w 1196"/>
                  <a:gd name="T9" fmla="*/ 409 h 2276"/>
                  <a:gd name="T10" fmla="*/ 1194 w 1196"/>
                  <a:gd name="T11" fmla="*/ 630 h 2276"/>
                  <a:gd name="T12" fmla="*/ 1193 w 1196"/>
                  <a:gd name="T13" fmla="*/ 851 h 2276"/>
                  <a:gd name="T14" fmla="*/ 1187 w 1196"/>
                  <a:gd name="T15" fmla="*/ 1072 h 2276"/>
                  <a:gd name="T16" fmla="*/ 1177 w 1196"/>
                  <a:gd name="T17" fmla="*/ 1281 h 2276"/>
                  <a:gd name="T18" fmla="*/ 1177 w 1196"/>
                  <a:gd name="T19" fmla="*/ 1491 h 2276"/>
                  <a:gd name="T20" fmla="*/ 1181 w 1196"/>
                  <a:gd name="T21" fmla="*/ 1702 h 2276"/>
                  <a:gd name="T22" fmla="*/ 1179 w 1196"/>
                  <a:gd name="T23" fmla="*/ 1914 h 2276"/>
                  <a:gd name="T24" fmla="*/ 1181 w 1196"/>
                  <a:gd name="T25" fmla="*/ 2026 h 2276"/>
                  <a:gd name="T26" fmla="*/ 1177 w 1196"/>
                  <a:gd name="T27" fmla="*/ 2045 h 2276"/>
                  <a:gd name="T28" fmla="*/ 1098 w 1196"/>
                  <a:gd name="T29" fmla="*/ 2135 h 2276"/>
                  <a:gd name="T30" fmla="*/ 907 w 1196"/>
                  <a:gd name="T31" fmla="*/ 2236 h 2276"/>
                  <a:gd name="T32" fmla="*/ 686 w 1196"/>
                  <a:gd name="T33" fmla="*/ 2274 h 2276"/>
                  <a:gd name="T34" fmla="*/ 456 w 1196"/>
                  <a:gd name="T35" fmla="*/ 2272 h 2276"/>
                  <a:gd name="T36" fmla="*/ 297 w 1196"/>
                  <a:gd name="T37" fmla="*/ 2249 h 2276"/>
                  <a:gd name="T38" fmla="*/ 194 w 1196"/>
                  <a:gd name="T39" fmla="*/ 2218 h 2276"/>
                  <a:gd name="T40" fmla="*/ 95 w 1196"/>
                  <a:gd name="T41" fmla="*/ 2173 h 2276"/>
                  <a:gd name="T42" fmla="*/ 21 w 1196"/>
                  <a:gd name="T43" fmla="*/ 2102 h 2276"/>
                  <a:gd name="T44" fmla="*/ 13 w 1196"/>
                  <a:gd name="T45" fmla="*/ 991 h 2276"/>
                  <a:gd name="T46" fmla="*/ 0 w 1196"/>
                  <a:gd name="T47" fmla="*/ 230 h 2276"/>
                  <a:gd name="T48" fmla="*/ 25 w 1196"/>
                  <a:gd name="T49" fmla="*/ 176 h 2276"/>
                  <a:gd name="T50" fmla="*/ 72 w 1196"/>
                  <a:gd name="T51" fmla="*/ 135 h 2276"/>
                  <a:gd name="T52" fmla="*/ 126 w 1196"/>
                  <a:gd name="T53" fmla="*/ 100 h 2276"/>
                  <a:gd name="T54" fmla="*/ 194 w 1196"/>
                  <a:gd name="T55" fmla="*/ 66 h 2276"/>
                  <a:gd name="T56" fmla="*/ 289 w 1196"/>
                  <a:gd name="T57" fmla="*/ 36 h 2276"/>
                  <a:gd name="T58" fmla="*/ 388 w 1196"/>
                  <a:gd name="T59" fmla="*/ 17 h 2276"/>
                  <a:gd name="T60" fmla="*/ 489 w 1196"/>
                  <a:gd name="T61" fmla="*/ 4 h 2276"/>
                  <a:gd name="T62" fmla="*/ 601 w 1196"/>
                  <a:gd name="T63" fmla="*/ 0 h 2276"/>
                  <a:gd name="T64" fmla="*/ 731 w 1196"/>
                  <a:gd name="T65" fmla="*/ 7 h 2276"/>
                  <a:gd name="T66" fmla="*/ 865 w 1196"/>
                  <a:gd name="T67" fmla="*/ 25 h 2276"/>
                  <a:gd name="T68" fmla="*/ 993 w 1196"/>
                  <a:gd name="T69" fmla="*/ 62 h 2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96" h="2276">
                    <a:moveTo>
                      <a:pt x="1057" y="87"/>
                    </a:moveTo>
                    <a:lnTo>
                      <a:pt x="1090" y="99"/>
                    </a:lnTo>
                    <a:lnTo>
                      <a:pt x="1119" y="118"/>
                    </a:lnTo>
                    <a:lnTo>
                      <a:pt x="1142" y="139"/>
                    </a:lnTo>
                    <a:lnTo>
                      <a:pt x="1162" y="166"/>
                    </a:lnTo>
                    <a:lnTo>
                      <a:pt x="1173" y="196"/>
                    </a:lnTo>
                    <a:lnTo>
                      <a:pt x="1181" y="228"/>
                    </a:lnTo>
                    <a:lnTo>
                      <a:pt x="1183" y="263"/>
                    </a:lnTo>
                    <a:lnTo>
                      <a:pt x="1183" y="304"/>
                    </a:lnTo>
                    <a:lnTo>
                      <a:pt x="1187" y="409"/>
                    </a:lnTo>
                    <a:lnTo>
                      <a:pt x="1193" y="519"/>
                    </a:lnTo>
                    <a:lnTo>
                      <a:pt x="1194" y="630"/>
                    </a:lnTo>
                    <a:lnTo>
                      <a:pt x="1196" y="740"/>
                    </a:lnTo>
                    <a:lnTo>
                      <a:pt x="1193" y="851"/>
                    </a:lnTo>
                    <a:lnTo>
                      <a:pt x="1191" y="961"/>
                    </a:lnTo>
                    <a:lnTo>
                      <a:pt x="1187" y="1072"/>
                    </a:lnTo>
                    <a:lnTo>
                      <a:pt x="1183" y="1183"/>
                    </a:lnTo>
                    <a:lnTo>
                      <a:pt x="1177" y="1281"/>
                    </a:lnTo>
                    <a:lnTo>
                      <a:pt x="1177" y="1386"/>
                    </a:lnTo>
                    <a:lnTo>
                      <a:pt x="1177" y="1491"/>
                    </a:lnTo>
                    <a:lnTo>
                      <a:pt x="1181" y="1598"/>
                    </a:lnTo>
                    <a:lnTo>
                      <a:pt x="1181" y="1702"/>
                    </a:lnTo>
                    <a:lnTo>
                      <a:pt x="1181" y="1809"/>
                    </a:lnTo>
                    <a:lnTo>
                      <a:pt x="1179" y="1914"/>
                    </a:lnTo>
                    <a:lnTo>
                      <a:pt x="1175" y="2016"/>
                    </a:lnTo>
                    <a:lnTo>
                      <a:pt x="1181" y="2026"/>
                    </a:lnTo>
                    <a:lnTo>
                      <a:pt x="1181" y="2036"/>
                    </a:lnTo>
                    <a:lnTo>
                      <a:pt x="1177" y="2045"/>
                    </a:lnTo>
                    <a:lnTo>
                      <a:pt x="1175" y="2055"/>
                    </a:lnTo>
                    <a:lnTo>
                      <a:pt x="1098" y="2135"/>
                    </a:lnTo>
                    <a:lnTo>
                      <a:pt x="1008" y="2195"/>
                    </a:lnTo>
                    <a:lnTo>
                      <a:pt x="907" y="2236"/>
                    </a:lnTo>
                    <a:lnTo>
                      <a:pt x="801" y="2263"/>
                    </a:lnTo>
                    <a:lnTo>
                      <a:pt x="686" y="2274"/>
                    </a:lnTo>
                    <a:lnTo>
                      <a:pt x="572" y="2276"/>
                    </a:lnTo>
                    <a:lnTo>
                      <a:pt x="456" y="2272"/>
                    </a:lnTo>
                    <a:lnTo>
                      <a:pt x="347" y="2263"/>
                    </a:lnTo>
                    <a:lnTo>
                      <a:pt x="297" y="2249"/>
                    </a:lnTo>
                    <a:lnTo>
                      <a:pt x="246" y="2236"/>
                    </a:lnTo>
                    <a:lnTo>
                      <a:pt x="194" y="2218"/>
                    </a:lnTo>
                    <a:lnTo>
                      <a:pt x="143" y="2199"/>
                    </a:lnTo>
                    <a:lnTo>
                      <a:pt x="95" y="2173"/>
                    </a:lnTo>
                    <a:lnTo>
                      <a:pt x="54" y="2142"/>
                    </a:lnTo>
                    <a:lnTo>
                      <a:pt x="21" y="2102"/>
                    </a:lnTo>
                    <a:lnTo>
                      <a:pt x="0" y="2055"/>
                    </a:lnTo>
                    <a:lnTo>
                      <a:pt x="13" y="991"/>
                    </a:lnTo>
                    <a:lnTo>
                      <a:pt x="4" y="265"/>
                    </a:lnTo>
                    <a:lnTo>
                      <a:pt x="0" y="230"/>
                    </a:lnTo>
                    <a:lnTo>
                      <a:pt x="8" y="201"/>
                    </a:lnTo>
                    <a:lnTo>
                      <a:pt x="25" y="176"/>
                    </a:lnTo>
                    <a:lnTo>
                      <a:pt x="48" y="155"/>
                    </a:lnTo>
                    <a:lnTo>
                      <a:pt x="72" y="135"/>
                    </a:lnTo>
                    <a:lnTo>
                      <a:pt x="99" y="118"/>
                    </a:lnTo>
                    <a:lnTo>
                      <a:pt x="126" y="100"/>
                    </a:lnTo>
                    <a:lnTo>
                      <a:pt x="151" y="87"/>
                    </a:lnTo>
                    <a:lnTo>
                      <a:pt x="194" y="66"/>
                    </a:lnTo>
                    <a:lnTo>
                      <a:pt x="242" y="50"/>
                    </a:lnTo>
                    <a:lnTo>
                      <a:pt x="289" y="36"/>
                    </a:lnTo>
                    <a:lnTo>
                      <a:pt x="339" y="27"/>
                    </a:lnTo>
                    <a:lnTo>
                      <a:pt x="388" y="17"/>
                    </a:lnTo>
                    <a:lnTo>
                      <a:pt x="438" y="9"/>
                    </a:lnTo>
                    <a:lnTo>
                      <a:pt x="489" y="4"/>
                    </a:lnTo>
                    <a:lnTo>
                      <a:pt x="539" y="0"/>
                    </a:lnTo>
                    <a:lnTo>
                      <a:pt x="601" y="0"/>
                    </a:lnTo>
                    <a:lnTo>
                      <a:pt x="665" y="2"/>
                    </a:lnTo>
                    <a:lnTo>
                      <a:pt x="731" y="7"/>
                    </a:lnTo>
                    <a:lnTo>
                      <a:pt x="799" y="15"/>
                    </a:lnTo>
                    <a:lnTo>
                      <a:pt x="865" y="25"/>
                    </a:lnTo>
                    <a:lnTo>
                      <a:pt x="931" y="42"/>
                    </a:lnTo>
                    <a:lnTo>
                      <a:pt x="993" y="62"/>
                    </a:lnTo>
                    <a:lnTo>
                      <a:pt x="1057" y="87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" name="Freeform 30"/>
              <p:cNvSpPr>
                <a:spLocks/>
              </p:cNvSpPr>
              <p:nvPr/>
            </p:nvSpPr>
            <p:spPr bwMode="auto">
              <a:xfrm>
                <a:off x="4840" y="1665"/>
                <a:ext cx="538" cy="212"/>
              </a:xfrm>
              <a:custGeom>
                <a:avLst/>
                <a:gdLst>
                  <a:gd name="T0" fmla="*/ 1022 w 1077"/>
                  <a:gd name="T1" fmla="*/ 107 h 423"/>
                  <a:gd name="T2" fmla="*/ 1034 w 1077"/>
                  <a:gd name="T3" fmla="*/ 119 h 423"/>
                  <a:gd name="T4" fmla="*/ 1048 w 1077"/>
                  <a:gd name="T5" fmla="*/ 136 h 423"/>
                  <a:gd name="T6" fmla="*/ 1057 w 1077"/>
                  <a:gd name="T7" fmla="*/ 152 h 423"/>
                  <a:gd name="T8" fmla="*/ 1067 w 1077"/>
                  <a:gd name="T9" fmla="*/ 171 h 423"/>
                  <a:gd name="T10" fmla="*/ 1071 w 1077"/>
                  <a:gd name="T11" fmla="*/ 189 h 423"/>
                  <a:gd name="T12" fmla="*/ 1077 w 1077"/>
                  <a:gd name="T13" fmla="*/ 208 h 423"/>
                  <a:gd name="T14" fmla="*/ 1075 w 1077"/>
                  <a:gd name="T15" fmla="*/ 229 h 423"/>
                  <a:gd name="T16" fmla="*/ 1075 w 1077"/>
                  <a:gd name="T17" fmla="*/ 253 h 423"/>
                  <a:gd name="T18" fmla="*/ 986 w 1077"/>
                  <a:gd name="T19" fmla="*/ 317 h 423"/>
                  <a:gd name="T20" fmla="*/ 889 w 1077"/>
                  <a:gd name="T21" fmla="*/ 365 h 423"/>
                  <a:gd name="T22" fmla="*/ 782 w 1077"/>
                  <a:gd name="T23" fmla="*/ 398 h 423"/>
                  <a:gd name="T24" fmla="*/ 671 w 1077"/>
                  <a:gd name="T25" fmla="*/ 417 h 423"/>
                  <a:gd name="T26" fmla="*/ 555 w 1077"/>
                  <a:gd name="T27" fmla="*/ 423 h 423"/>
                  <a:gd name="T28" fmla="*/ 441 w 1077"/>
                  <a:gd name="T29" fmla="*/ 419 h 423"/>
                  <a:gd name="T30" fmla="*/ 326 w 1077"/>
                  <a:gd name="T31" fmla="*/ 406 h 423"/>
                  <a:gd name="T32" fmla="*/ 219 w 1077"/>
                  <a:gd name="T33" fmla="*/ 386 h 423"/>
                  <a:gd name="T34" fmla="*/ 185 w 1077"/>
                  <a:gd name="T35" fmla="*/ 373 h 423"/>
                  <a:gd name="T36" fmla="*/ 150 w 1077"/>
                  <a:gd name="T37" fmla="*/ 361 h 423"/>
                  <a:gd name="T38" fmla="*/ 115 w 1077"/>
                  <a:gd name="T39" fmla="*/ 344 h 423"/>
                  <a:gd name="T40" fmla="*/ 86 w 1077"/>
                  <a:gd name="T41" fmla="*/ 328 h 423"/>
                  <a:gd name="T42" fmla="*/ 57 w 1077"/>
                  <a:gd name="T43" fmla="*/ 305 h 423"/>
                  <a:gd name="T44" fmla="*/ 33 w 1077"/>
                  <a:gd name="T45" fmla="*/ 284 h 423"/>
                  <a:gd name="T46" fmla="*/ 14 w 1077"/>
                  <a:gd name="T47" fmla="*/ 256 h 423"/>
                  <a:gd name="T48" fmla="*/ 0 w 1077"/>
                  <a:gd name="T49" fmla="*/ 229 h 423"/>
                  <a:gd name="T50" fmla="*/ 26 w 1077"/>
                  <a:gd name="T51" fmla="*/ 169 h 423"/>
                  <a:gd name="T52" fmla="*/ 66 w 1077"/>
                  <a:gd name="T53" fmla="*/ 123 h 423"/>
                  <a:gd name="T54" fmla="*/ 117 w 1077"/>
                  <a:gd name="T55" fmla="*/ 88 h 423"/>
                  <a:gd name="T56" fmla="*/ 179 w 1077"/>
                  <a:gd name="T57" fmla="*/ 64 h 423"/>
                  <a:gd name="T58" fmla="*/ 243 w 1077"/>
                  <a:gd name="T59" fmla="*/ 45 h 423"/>
                  <a:gd name="T60" fmla="*/ 311 w 1077"/>
                  <a:gd name="T61" fmla="*/ 32 h 423"/>
                  <a:gd name="T62" fmla="*/ 377 w 1077"/>
                  <a:gd name="T63" fmla="*/ 18 h 423"/>
                  <a:gd name="T64" fmla="*/ 439 w 1077"/>
                  <a:gd name="T65" fmla="*/ 6 h 423"/>
                  <a:gd name="T66" fmla="*/ 516 w 1077"/>
                  <a:gd name="T67" fmla="*/ 0 h 423"/>
                  <a:gd name="T68" fmla="*/ 594 w 1077"/>
                  <a:gd name="T69" fmla="*/ 2 h 423"/>
                  <a:gd name="T70" fmla="*/ 667 w 1077"/>
                  <a:gd name="T71" fmla="*/ 6 h 423"/>
                  <a:gd name="T72" fmla="*/ 743 w 1077"/>
                  <a:gd name="T73" fmla="*/ 16 h 423"/>
                  <a:gd name="T74" fmla="*/ 813 w 1077"/>
                  <a:gd name="T75" fmla="*/ 30 h 423"/>
                  <a:gd name="T76" fmla="*/ 885 w 1077"/>
                  <a:gd name="T77" fmla="*/ 49 h 423"/>
                  <a:gd name="T78" fmla="*/ 953 w 1077"/>
                  <a:gd name="T79" fmla="*/ 74 h 423"/>
                  <a:gd name="T80" fmla="*/ 1022 w 1077"/>
                  <a:gd name="T81" fmla="*/ 107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7" h="423">
                    <a:moveTo>
                      <a:pt x="1022" y="107"/>
                    </a:moveTo>
                    <a:lnTo>
                      <a:pt x="1034" y="119"/>
                    </a:lnTo>
                    <a:lnTo>
                      <a:pt x="1048" y="136"/>
                    </a:lnTo>
                    <a:lnTo>
                      <a:pt x="1057" y="152"/>
                    </a:lnTo>
                    <a:lnTo>
                      <a:pt x="1067" y="171"/>
                    </a:lnTo>
                    <a:lnTo>
                      <a:pt x="1071" y="189"/>
                    </a:lnTo>
                    <a:lnTo>
                      <a:pt x="1077" y="208"/>
                    </a:lnTo>
                    <a:lnTo>
                      <a:pt x="1075" y="229"/>
                    </a:lnTo>
                    <a:lnTo>
                      <a:pt x="1075" y="253"/>
                    </a:lnTo>
                    <a:lnTo>
                      <a:pt x="986" y="317"/>
                    </a:lnTo>
                    <a:lnTo>
                      <a:pt x="889" y="365"/>
                    </a:lnTo>
                    <a:lnTo>
                      <a:pt x="782" y="398"/>
                    </a:lnTo>
                    <a:lnTo>
                      <a:pt x="671" y="417"/>
                    </a:lnTo>
                    <a:lnTo>
                      <a:pt x="555" y="423"/>
                    </a:lnTo>
                    <a:lnTo>
                      <a:pt x="441" y="419"/>
                    </a:lnTo>
                    <a:lnTo>
                      <a:pt x="326" y="406"/>
                    </a:lnTo>
                    <a:lnTo>
                      <a:pt x="219" y="386"/>
                    </a:lnTo>
                    <a:lnTo>
                      <a:pt x="185" y="373"/>
                    </a:lnTo>
                    <a:lnTo>
                      <a:pt x="150" y="361"/>
                    </a:lnTo>
                    <a:lnTo>
                      <a:pt x="115" y="344"/>
                    </a:lnTo>
                    <a:lnTo>
                      <a:pt x="86" y="328"/>
                    </a:lnTo>
                    <a:lnTo>
                      <a:pt x="57" y="305"/>
                    </a:lnTo>
                    <a:lnTo>
                      <a:pt x="33" y="284"/>
                    </a:lnTo>
                    <a:lnTo>
                      <a:pt x="14" y="256"/>
                    </a:lnTo>
                    <a:lnTo>
                      <a:pt x="0" y="229"/>
                    </a:lnTo>
                    <a:lnTo>
                      <a:pt x="26" y="169"/>
                    </a:lnTo>
                    <a:lnTo>
                      <a:pt x="66" y="123"/>
                    </a:lnTo>
                    <a:lnTo>
                      <a:pt x="117" y="88"/>
                    </a:lnTo>
                    <a:lnTo>
                      <a:pt x="179" y="64"/>
                    </a:lnTo>
                    <a:lnTo>
                      <a:pt x="243" y="45"/>
                    </a:lnTo>
                    <a:lnTo>
                      <a:pt x="311" y="32"/>
                    </a:lnTo>
                    <a:lnTo>
                      <a:pt x="377" y="18"/>
                    </a:lnTo>
                    <a:lnTo>
                      <a:pt x="439" y="6"/>
                    </a:lnTo>
                    <a:lnTo>
                      <a:pt x="516" y="0"/>
                    </a:lnTo>
                    <a:lnTo>
                      <a:pt x="594" y="2"/>
                    </a:lnTo>
                    <a:lnTo>
                      <a:pt x="667" y="6"/>
                    </a:lnTo>
                    <a:lnTo>
                      <a:pt x="743" y="16"/>
                    </a:lnTo>
                    <a:lnTo>
                      <a:pt x="813" y="30"/>
                    </a:lnTo>
                    <a:lnTo>
                      <a:pt x="885" y="49"/>
                    </a:lnTo>
                    <a:lnTo>
                      <a:pt x="953" y="74"/>
                    </a:lnTo>
                    <a:lnTo>
                      <a:pt x="1022" y="10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86" name="Freeform 39"/>
              <p:cNvSpPr>
                <a:spLocks/>
              </p:cNvSpPr>
              <p:nvPr/>
            </p:nvSpPr>
            <p:spPr bwMode="auto">
              <a:xfrm>
                <a:off x="4848" y="1830"/>
                <a:ext cx="532" cy="125"/>
              </a:xfrm>
              <a:custGeom>
                <a:avLst/>
                <a:gdLst>
                  <a:gd name="T0" fmla="*/ 1012 w 1065"/>
                  <a:gd name="T1" fmla="*/ 132 h 250"/>
                  <a:gd name="T2" fmla="*/ 904 w 1065"/>
                  <a:gd name="T3" fmla="*/ 179 h 250"/>
                  <a:gd name="T4" fmla="*/ 789 w 1065"/>
                  <a:gd name="T5" fmla="*/ 215 h 250"/>
                  <a:gd name="T6" fmla="*/ 671 w 1065"/>
                  <a:gd name="T7" fmla="*/ 239 h 250"/>
                  <a:gd name="T8" fmla="*/ 551 w 1065"/>
                  <a:gd name="T9" fmla="*/ 250 h 250"/>
                  <a:gd name="T10" fmla="*/ 426 w 1065"/>
                  <a:gd name="T11" fmla="*/ 246 h 250"/>
                  <a:gd name="T12" fmla="*/ 308 w 1065"/>
                  <a:gd name="T13" fmla="*/ 231 h 250"/>
                  <a:gd name="T14" fmla="*/ 192 w 1065"/>
                  <a:gd name="T15" fmla="*/ 198 h 250"/>
                  <a:gd name="T16" fmla="*/ 83 w 1065"/>
                  <a:gd name="T17" fmla="*/ 153 h 250"/>
                  <a:gd name="T18" fmla="*/ 66 w 1065"/>
                  <a:gd name="T19" fmla="*/ 138 h 250"/>
                  <a:gd name="T20" fmla="*/ 50 w 1065"/>
                  <a:gd name="T21" fmla="*/ 124 h 250"/>
                  <a:gd name="T22" fmla="*/ 35 w 1065"/>
                  <a:gd name="T23" fmla="*/ 111 h 250"/>
                  <a:gd name="T24" fmla="*/ 23 w 1065"/>
                  <a:gd name="T25" fmla="*/ 97 h 250"/>
                  <a:gd name="T26" fmla="*/ 10 w 1065"/>
                  <a:gd name="T27" fmla="*/ 80 h 250"/>
                  <a:gd name="T28" fmla="*/ 4 w 1065"/>
                  <a:gd name="T29" fmla="*/ 64 h 250"/>
                  <a:gd name="T30" fmla="*/ 0 w 1065"/>
                  <a:gd name="T31" fmla="*/ 43 h 250"/>
                  <a:gd name="T32" fmla="*/ 4 w 1065"/>
                  <a:gd name="T33" fmla="*/ 20 h 250"/>
                  <a:gd name="T34" fmla="*/ 112 w 1065"/>
                  <a:gd name="T35" fmla="*/ 74 h 250"/>
                  <a:gd name="T36" fmla="*/ 234 w 1065"/>
                  <a:gd name="T37" fmla="*/ 115 h 250"/>
                  <a:gd name="T38" fmla="*/ 359 w 1065"/>
                  <a:gd name="T39" fmla="*/ 138 h 250"/>
                  <a:gd name="T40" fmla="*/ 490 w 1065"/>
                  <a:gd name="T41" fmla="*/ 146 h 250"/>
                  <a:gd name="T42" fmla="*/ 620 w 1065"/>
                  <a:gd name="T43" fmla="*/ 138 h 250"/>
                  <a:gd name="T44" fmla="*/ 748 w 1065"/>
                  <a:gd name="T45" fmla="*/ 120 h 250"/>
                  <a:gd name="T46" fmla="*/ 873 w 1065"/>
                  <a:gd name="T47" fmla="*/ 89 h 250"/>
                  <a:gd name="T48" fmla="*/ 991 w 1065"/>
                  <a:gd name="T49" fmla="*/ 49 h 250"/>
                  <a:gd name="T50" fmla="*/ 1004 w 1065"/>
                  <a:gd name="T51" fmla="*/ 33 h 250"/>
                  <a:gd name="T52" fmla="*/ 1026 w 1065"/>
                  <a:gd name="T53" fmla="*/ 23 h 250"/>
                  <a:gd name="T54" fmla="*/ 1035 w 1065"/>
                  <a:gd name="T55" fmla="*/ 18 h 250"/>
                  <a:gd name="T56" fmla="*/ 1045 w 1065"/>
                  <a:gd name="T57" fmla="*/ 14 h 250"/>
                  <a:gd name="T58" fmla="*/ 1055 w 1065"/>
                  <a:gd name="T59" fmla="*/ 6 h 250"/>
                  <a:gd name="T60" fmla="*/ 1065 w 1065"/>
                  <a:gd name="T61" fmla="*/ 0 h 250"/>
                  <a:gd name="T62" fmla="*/ 1065 w 1065"/>
                  <a:gd name="T63" fmla="*/ 18 h 250"/>
                  <a:gd name="T64" fmla="*/ 1065 w 1065"/>
                  <a:gd name="T65" fmla="*/ 37 h 250"/>
                  <a:gd name="T66" fmla="*/ 1063 w 1065"/>
                  <a:gd name="T67" fmla="*/ 54 h 250"/>
                  <a:gd name="T68" fmla="*/ 1059 w 1065"/>
                  <a:gd name="T69" fmla="*/ 74 h 250"/>
                  <a:gd name="T70" fmla="*/ 1049 w 1065"/>
                  <a:gd name="T71" fmla="*/ 89 h 250"/>
                  <a:gd name="T72" fmla="*/ 1039 w 1065"/>
                  <a:gd name="T73" fmla="*/ 107 h 250"/>
                  <a:gd name="T74" fmla="*/ 1026 w 1065"/>
                  <a:gd name="T75" fmla="*/ 120 h 250"/>
                  <a:gd name="T76" fmla="*/ 1012 w 1065"/>
                  <a:gd name="T77" fmla="*/ 132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065" h="250">
                    <a:moveTo>
                      <a:pt x="1012" y="132"/>
                    </a:moveTo>
                    <a:lnTo>
                      <a:pt x="904" y="179"/>
                    </a:lnTo>
                    <a:lnTo>
                      <a:pt x="789" y="215"/>
                    </a:lnTo>
                    <a:lnTo>
                      <a:pt x="671" y="239"/>
                    </a:lnTo>
                    <a:lnTo>
                      <a:pt x="551" y="250"/>
                    </a:lnTo>
                    <a:lnTo>
                      <a:pt x="426" y="246"/>
                    </a:lnTo>
                    <a:lnTo>
                      <a:pt x="308" y="231"/>
                    </a:lnTo>
                    <a:lnTo>
                      <a:pt x="192" y="198"/>
                    </a:lnTo>
                    <a:lnTo>
                      <a:pt x="83" y="153"/>
                    </a:lnTo>
                    <a:lnTo>
                      <a:pt x="66" y="138"/>
                    </a:lnTo>
                    <a:lnTo>
                      <a:pt x="50" y="124"/>
                    </a:lnTo>
                    <a:lnTo>
                      <a:pt x="35" y="111"/>
                    </a:lnTo>
                    <a:lnTo>
                      <a:pt x="23" y="97"/>
                    </a:lnTo>
                    <a:lnTo>
                      <a:pt x="10" y="80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4" y="20"/>
                    </a:lnTo>
                    <a:lnTo>
                      <a:pt x="112" y="74"/>
                    </a:lnTo>
                    <a:lnTo>
                      <a:pt x="234" y="115"/>
                    </a:lnTo>
                    <a:lnTo>
                      <a:pt x="359" y="138"/>
                    </a:lnTo>
                    <a:lnTo>
                      <a:pt x="490" y="146"/>
                    </a:lnTo>
                    <a:lnTo>
                      <a:pt x="620" y="138"/>
                    </a:lnTo>
                    <a:lnTo>
                      <a:pt x="748" y="120"/>
                    </a:lnTo>
                    <a:lnTo>
                      <a:pt x="873" y="89"/>
                    </a:lnTo>
                    <a:lnTo>
                      <a:pt x="991" y="49"/>
                    </a:lnTo>
                    <a:lnTo>
                      <a:pt x="1004" y="33"/>
                    </a:lnTo>
                    <a:lnTo>
                      <a:pt x="1026" y="23"/>
                    </a:lnTo>
                    <a:lnTo>
                      <a:pt x="1035" y="18"/>
                    </a:lnTo>
                    <a:lnTo>
                      <a:pt x="1045" y="14"/>
                    </a:lnTo>
                    <a:lnTo>
                      <a:pt x="1055" y="6"/>
                    </a:lnTo>
                    <a:lnTo>
                      <a:pt x="1065" y="0"/>
                    </a:lnTo>
                    <a:lnTo>
                      <a:pt x="1065" y="18"/>
                    </a:lnTo>
                    <a:lnTo>
                      <a:pt x="1065" y="37"/>
                    </a:lnTo>
                    <a:lnTo>
                      <a:pt x="1063" y="54"/>
                    </a:lnTo>
                    <a:lnTo>
                      <a:pt x="1059" y="74"/>
                    </a:lnTo>
                    <a:lnTo>
                      <a:pt x="1049" y="89"/>
                    </a:lnTo>
                    <a:lnTo>
                      <a:pt x="1039" y="107"/>
                    </a:lnTo>
                    <a:lnTo>
                      <a:pt x="1026" y="120"/>
                    </a:lnTo>
                    <a:lnTo>
                      <a:pt x="1012" y="13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87" name="Freeform 40"/>
              <p:cNvSpPr>
                <a:spLocks/>
              </p:cNvSpPr>
              <p:nvPr/>
            </p:nvSpPr>
            <p:spPr bwMode="auto">
              <a:xfrm>
                <a:off x="4849" y="1907"/>
                <a:ext cx="532" cy="135"/>
              </a:xfrm>
              <a:custGeom>
                <a:avLst/>
                <a:gdLst>
                  <a:gd name="T0" fmla="*/ 958 w 1064"/>
                  <a:gd name="T1" fmla="*/ 177 h 272"/>
                  <a:gd name="T2" fmla="*/ 861 w 1064"/>
                  <a:gd name="T3" fmla="*/ 216 h 272"/>
                  <a:gd name="T4" fmla="*/ 762 w 1064"/>
                  <a:gd name="T5" fmla="*/ 245 h 272"/>
                  <a:gd name="T6" fmla="*/ 655 w 1064"/>
                  <a:gd name="T7" fmla="*/ 262 h 272"/>
                  <a:gd name="T8" fmla="*/ 551 w 1064"/>
                  <a:gd name="T9" fmla="*/ 272 h 272"/>
                  <a:gd name="T10" fmla="*/ 444 w 1064"/>
                  <a:gd name="T11" fmla="*/ 268 h 272"/>
                  <a:gd name="T12" fmla="*/ 339 w 1064"/>
                  <a:gd name="T13" fmla="*/ 258 h 272"/>
                  <a:gd name="T14" fmla="*/ 238 w 1064"/>
                  <a:gd name="T15" fmla="*/ 239 h 272"/>
                  <a:gd name="T16" fmla="*/ 143 w 1064"/>
                  <a:gd name="T17" fmla="*/ 214 h 272"/>
                  <a:gd name="T18" fmla="*/ 120 w 1064"/>
                  <a:gd name="T19" fmla="*/ 202 h 272"/>
                  <a:gd name="T20" fmla="*/ 101 w 1064"/>
                  <a:gd name="T21" fmla="*/ 192 h 272"/>
                  <a:gd name="T22" fmla="*/ 79 w 1064"/>
                  <a:gd name="T23" fmla="*/ 181 h 272"/>
                  <a:gd name="T24" fmla="*/ 62 w 1064"/>
                  <a:gd name="T25" fmla="*/ 171 h 272"/>
                  <a:gd name="T26" fmla="*/ 44 w 1064"/>
                  <a:gd name="T27" fmla="*/ 157 h 272"/>
                  <a:gd name="T28" fmla="*/ 29 w 1064"/>
                  <a:gd name="T29" fmla="*/ 144 h 272"/>
                  <a:gd name="T30" fmla="*/ 13 w 1064"/>
                  <a:gd name="T31" fmla="*/ 128 h 272"/>
                  <a:gd name="T32" fmla="*/ 2 w 1064"/>
                  <a:gd name="T33" fmla="*/ 115 h 272"/>
                  <a:gd name="T34" fmla="*/ 0 w 1064"/>
                  <a:gd name="T35" fmla="*/ 101 h 272"/>
                  <a:gd name="T36" fmla="*/ 0 w 1064"/>
                  <a:gd name="T37" fmla="*/ 88 h 272"/>
                  <a:gd name="T38" fmla="*/ 0 w 1064"/>
                  <a:gd name="T39" fmla="*/ 74 h 272"/>
                  <a:gd name="T40" fmla="*/ 0 w 1064"/>
                  <a:gd name="T41" fmla="*/ 60 h 272"/>
                  <a:gd name="T42" fmla="*/ 0 w 1064"/>
                  <a:gd name="T43" fmla="*/ 47 h 272"/>
                  <a:gd name="T44" fmla="*/ 2 w 1064"/>
                  <a:gd name="T45" fmla="*/ 33 h 272"/>
                  <a:gd name="T46" fmla="*/ 2 w 1064"/>
                  <a:gd name="T47" fmla="*/ 22 h 272"/>
                  <a:gd name="T48" fmla="*/ 6 w 1064"/>
                  <a:gd name="T49" fmla="*/ 14 h 272"/>
                  <a:gd name="T50" fmla="*/ 120 w 1064"/>
                  <a:gd name="T51" fmla="*/ 72 h 272"/>
                  <a:gd name="T52" fmla="*/ 250 w 1064"/>
                  <a:gd name="T53" fmla="*/ 115 h 272"/>
                  <a:gd name="T54" fmla="*/ 388 w 1064"/>
                  <a:gd name="T55" fmla="*/ 138 h 272"/>
                  <a:gd name="T56" fmla="*/ 531 w 1064"/>
                  <a:gd name="T57" fmla="*/ 148 h 272"/>
                  <a:gd name="T58" fmla="*/ 673 w 1064"/>
                  <a:gd name="T59" fmla="*/ 138 h 272"/>
                  <a:gd name="T60" fmla="*/ 810 w 1064"/>
                  <a:gd name="T61" fmla="*/ 111 h 272"/>
                  <a:gd name="T62" fmla="*/ 942 w 1064"/>
                  <a:gd name="T63" fmla="*/ 64 h 272"/>
                  <a:gd name="T64" fmla="*/ 1063 w 1064"/>
                  <a:gd name="T65" fmla="*/ 0 h 272"/>
                  <a:gd name="T66" fmla="*/ 1064 w 1064"/>
                  <a:gd name="T67" fmla="*/ 28 h 272"/>
                  <a:gd name="T68" fmla="*/ 1061 w 1064"/>
                  <a:gd name="T69" fmla="*/ 57 h 272"/>
                  <a:gd name="T70" fmla="*/ 1053 w 1064"/>
                  <a:gd name="T71" fmla="*/ 80 h 272"/>
                  <a:gd name="T72" fmla="*/ 1041 w 1064"/>
                  <a:gd name="T73" fmla="*/ 105 h 272"/>
                  <a:gd name="T74" fmla="*/ 1022 w 1064"/>
                  <a:gd name="T75" fmla="*/ 126 h 272"/>
                  <a:gd name="T76" fmla="*/ 1002 w 1064"/>
                  <a:gd name="T77" fmla="*/ 146 h 272"/>
                  <a:gd name="T78" fmla="*/ 979 w 1064"/>
                  <a:gd name="T79" fmla="*/ 161 h 272"/>
                  <a:gd name="T80" fmla="*/ 958 w 1064"/>
                  <a:gd name="T81" fmla="*/ 177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64" h="272">
                    <a:moveTo>
                      <a:pt x="958" y="177"/>
                    </a:moveTo>
                    <a:lnTo>
                      <a:pt x="861" y="216"/>
                    </a:lnTo>
                    <a:lnTo>
                      <a:pt x="762" y="245"/>
                    </a:lnTo>
                    <a:lnTo>
                      <a:pt x="655" y="262"/>
                    </a:lnTo>
                    <a:lnTo>
                      <a:pt x="551" y="272"/>
                    </a:lnTo>
                    <a:lnTo>
                      <a:pt x="444" y="268"/>
                    </a:lnTo>
                    <a:lnTo>
                      <a:pt x="339" y="258"/>
                    </a:lnTo>
                    <a:lnTo>
                      <a:pt x="238" y="239"/>
                    </a:lnTo>
                    <a:lnTo>
                      <a:pt x="143" y="214"/>
                    </a:lnTo>
                    <a:lnTo>
                      <a:pt x="120" y="202"/>
                    </a:lnTo>
                    <a:lnTo>
                      <a:pt x="101" y="192"/>
                    </a:lnTo>
                    <a:lnTo>
                      <a:pt x="79" y="181"/>
                    </a:lnTo>
                    <a:lnTo>
                      <a:pt x="62" y="171"/>
                    </a:lnTo>
                    <a:lnTo>
                      <a:pt x="44" y="157"/>
                    </a:lnTo>
                    <a:lnTo>
                      <a:pt x="29" y="144"/>
                    </a:lnTo>
                    <a:lnTo>
                      <a:pt x="13" y="128"/>
                    </a:lnTo>
                    <a:lnTo>
                      <a:pt x="2" y="115"/>
                    </a:lnTo>
                    <a:lnTo>
                      <a:pt x="0" y="101"/>
                    </a:lnTo>
                    <a:lnTo>
                      <a:pt x="0" y="88"/>
                    </a:lnTo>
                    <a:lnTo>
                      <a:pt x="0" y="74"/>
                    </a:lnTo>
                    <a:lnTo>
                      <a:pt x="0" y="60"/>
                    </a:lnTo>
                    <a:lnTo>
                      <a:pt x="0" y="47"/>
                    </a:lnTo>
                    <a:lnTo>
                      <a:pt x="2" y="33"/>
                    </a:lnTo>
                    <a:lnTo>
                      <a:pt x="2" y="22"/>
                    </a:lnTo>
                    <a:lnTo>
                      <a:pt x="6" y="14"/>
                    </a:lnTo>
                    <a:lnTo>
                      <a:pt x="120" y="72"/>
                    </a:lnTo>
                    <a:lnTo>
                      <a:pt x="250" y="115"/>
                    </a:lnTo>
                    <a:lnTo>
                      <a:pt x="388" y="138"/>
                    </a:lnTo>
                    <a:lnTo>
                      <a:pt x="531" y="148"/>
                    </a:lnTo>
                    <a:lnTo>
                      <a:pt x="673" y="138"/>
                    </a:lnTo>
                    <a:lnTo>
                      <a:pt x="810" y="111"/>
                    </a:lnTo>
                    <a:lnTo>
                      <a:pt x="942" y="64"/>
                    </a:lnTo>
                    <a:lnTo>
                      <a:pt x="1063" y="0"/>
                    </a:lnTo>
                    <a:lnTo>
                      <a:pt x="1064" y="28"/>
                    </a:lnTo>
                    <a:lnTo>
                      <a:pt x="1061" y="57"/>
                    </a:lnTo>
                    <a:lnTo>
                      <a:pt x="1053" y="80"/>
                    </a:lnTo>
                    <a:lnTo>
                      <a:pt x="1041" y="105"/>
                    </a:lnTo>
                    <a:lnTo>
                      <a:pt x="1022" y="126"/>
                    </a:lnTo>
                    <a:lnTo>
                      <a:pt x="1002" y="146"/>
                    </a:lnTo>
                    <a:lnTo>
                      <a:pt x="979" y="161"/>
                    </a:lnTo>
                    <a:lnTo>
                      <a:pt x="958" y="17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88" name="Freeform 41"/>
              <p:cNvSpPr>
                <a:spLocks/>
              </p:cNvSpPr>
              <p:nvPr/>
            </p:nvSpPr>
            <p:spPr bwMode="auto">
              <a:xfrm>
                <a:off x="4847" y="1994"/>
                <a:ext cx="537" cy="138"/>
              </a:xfrm>
              <a:custGeom>
                <a:avLst/>
                <a:gdLst>
                  <a:gd name="T0" fmla="*/ 989 w 1074"/>
                  <a:gd name="T1" fmla="*/ 163 h 275"/>
                  <a:gd name="T2" fmla="*/ 927 w 1074"/>
                  <a:gd name="T3" fmla="*/ 194 h 275"/>
                  <a:gd name="T4" fmla="*/ 861 w 1074"/>
                  <a:gd name="T5" fmla="*/ 221 h 275"/>
                  <a:gd name="T6" fmla="*/ 791 w 1074"/>
                  <a:gd name="T7" fmla="*/ 238 h 275"/>
                  <a:gd name="T8" fmla="*/ 723 w 1074"/>
                  <a:gd name="T9" fmla="*/ 254 h 275"/>
                  <a:gd name="T10" fmla="*/ 650 w 1074"/>
                  <a:gd name="T11" fmla="*/ 260 h 275"/>
                  <a:gd name="T12" fmla="*/ 580 w 1074"/>
                  <a:gd name="T13" fmla="*/ 267 h 275"/>
                  <a:gd name="T14" fmla="*/ 510 w 1074"/>
                  <a:gd name="T15" fmla="*/ 269 h 275"/>
                  <a:gd name="T16" fmla="*/ 446 w 1074"/>
                  <a:gd name="T17" fmla="*/ 275 h 275"/>
                  <a:gd name="T18" fmla="*/ 388 w 1074"/>
                  <a:gd name="T19" fmla="*/ 266 h 275"/>
                  <a:gd name="T20" fmla="*/ 332 w 1074"/>
                  <a:gd name="T21" fmla="*/ 258 h 275"/>
                  <a:gd name="T22" fmla="*/ 273 w 1074"/>
                  <a:gd name="T23" fmla="*/ 244 h 275"/>
                  <a:gd name="T24" fmla="*/ 215 w 1074"/>
                  <a:gd name="T25" fmla="*/ 231 h 275"/>
                  <a:gd name="T26" fmla="*/ 157 w 1074"/>
                  <a:gd name="T27" fmla="*/ 211 h 275"/>
                  <a:gd name="T28" fmla="*/ 105 w 1074"/>
                  <a:gd name="T29" fmla="*/ 186 h 275"/>
                  <a:gd name="T30" fmla="*/ 56 w 1074"/>
                  <a:gd name="T31" fmla="*/ 155 h 275"/>
                  <a:gd name="T32" fmla="*/ 13 w 1074"/>
                  <a:gd name="T33" fmla="*/ 118 h 275"/>
                  <a:gd name="T34" fmla="*/ 8 w 1074"/>
                  <a:gd name="T35" fmla="*/ 103 h 275"/>
                  <a:gd name="T36" fmla="*/ 6 w 1074"/>
                  <a:gd name="T37" fmla="*/ 89 h 275"/>
                  <a:gd name="T38" fmla="*/ 4 w 1074"/>
                  <a:gd name="T39" fmla="*/ 76 h 275"/>
                  <a:gd name="T40" fmla="*/ 4 w 1074"/>
                  <a:gd name="T41" fmla="*/ 64 h 275"/>
                  <a:gd name="T42" fmla="*/ 2 w 1074"/>
                  <a:gd name="T43" fmla="*/ 50 h 275"/>
                  <a:gd name="T44" fmla="*/ 2 w 1074"/>
                  <a:gd name="T45" fmla="*/ 39 h 275"/>
                  <a:gd name="T46" fmla="*/ 0 w 1074"/>
                  <a:gd name="T47" fmla="*/ 27 h 275"/>
                  <a:gd name="T48" fmla="*/ 0 w 1074"/>
                  <a:gd name="T49" fmla="*/ 15 h 275"/>
                  <a:gd name="T50" fmla="*/ 99 w 1074"/>
                  <a:gd name="T51" fmla="*/ 66 h 275"/>
                  <a:gd name="T52" fmla="*/ 207 w 1074"/>
                  <a:gd name="T53" fmla="*/ 105 h 275"/>
                  <a:gd name="T54" fmla="*/ 322 w 1074"/>
                  <a:gd name="T55" fmla="*/ 130 h 275"/>
                  <a:gd name="T56" fmla="*/ 440 w 1074"/>
                  <a:gd name="T57" fmla="*/ 143 h 275"/>
                  <a:gd name="T58" fmla="*/ 556 w 1074"/>
                  <a:gd name="T59" fmla="*/ 143 h 275"/>
                  <a:gd name="T60" fmla="*/ 675 w 1074"/>
                  <a:gd name="T61" fmla="*/ 136 h 275"/>
                  <a:gd name="T62" fmla="*/ 789 w 1074"/>
                  <a:gd name="T63" fmla="*/ 118 h 275"/>
                  <a:gd name="T64" fmla="*/ 898 w 1074"/>
                  <a:gd name="T65" fmla="*/ 95 h 275"/>
                  <a:gd name="T66" fmla="*/ 919 w 1074"/>
                  <a:gd name="T67" fmla="*/ 83 h 275"/>
                  <a:gd name="T68" fmla="*/ 942 w 1074"/>
                  <a:gd name="T69" fmla="*/ 72 h 275"/>
                  <a:gd name="T70" fmla="*/ 964 w 1074"/>
                  <a:gd name="T71" fmla="*/ 60 h 275"/>
                  <a:gd name="T72" fmla="*/ 985 w 1074"/>
                  <a:gd name="T73" fmla="*/ 50 h 275"/>
                  <a:gd name="T74" fmla="*/ 1006 w 1074"/>
                  <a:gd name="T75" fmla="*/ 37 h 275"/>
                  <a:gd name="T76" fmla="*/ 1028 w 1074"/>
                  <a:gd name="T77" fmla="*/ 25 h 275"/>
                  <a:gd name="T78" fmla="*/ 1051 w 1074"/>
                  <a:gd name="T79" fmla="*/ 12 h 275"/>
                  <a:gd name="T80" fmla="*/ 1074 w 1074"/>
                  <a:gd name="T81" fmla="*/ 0 h 275"/>
                  <a:gd name="T82" fmla="*/ 1072 w 1074"/>
                  <a:gd name="T83" fmla="*/ 25 h 275"/>
                  <a:gd name="T84" fmla="*/ 1070 w 1074"/>
                  <a:gd name="T85" fmla="*/ 50 h 275"/>
                  <a:gd name="T86" fmla="*/ 1063 w 1074"/>
                  <a:gd name="T87" fmla="*/ 74 h 275"/>
                  <a:gd name="T88" fmla="*/ 1055 w 1074"/>
                  <a:gd name="T89" fmla="*/ 97 h 275"/>
                  <a:gd name="T90" fmla="*/ 1041 w 1074"/>
                  <a:gd name="T91" fmla="*/ 114 h 275"/>
                  <a:gd name="T92" fmla="*/ 1026 w 1074"/>
                  <a:gd name="T93" fmla="*/ 132 h 275"/>
                  <a:gd name="T94" fmla="*/ 1008 w 1074"/>
                  <a:gd name="T95" fmla="*/ 147 h 275"/>
                  <a:gd name="T96" fmla="*/ 989 w 1074"/>
                  <a:gd name="T97" fmla="*/ 163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4" h="275">
                    <a:moveTo>
                      <a:pt x="989" y="163"/>
                    </a:moveTo>
                    <a:lnTo>
                      <a:pt x="927" y="194"/>
                    </a:lnTo>
                    <a:lnTo>
                      <a:pt x="861" y="221"/>
                    </a:lnTo>
                    <a:lnTo>
                      <a:pt x="791" y="238"/>
                    </a:lnTo>
                    <a:lnTo>
                      <a:pt x="723" y="254"/>
                    </a:lnTo>
                    <a:lnTo>
                      <a:pt x="650" y="260"/>
                    </a:lnTo>
                    <a:lnTo>
                      <a:pt x="580" y="267"/>
                    </a:lnTo>
                    <a:lnTo>
                      <a:pt x="510" y="269"/>
                    </a:lnTo>
                    <a:lnTo>
                      <a:pt x="446" y="275"/>
                    </a:lnTo>
                    <a:lnTo>
                      <a:pt x="388" y="266"/>
                    </a:lnTo>
                    <a:lnTo>
                      <a:pt x="332" y="258"/>
                    </a:lnTo>
                    <a:lnTo>
                      <a:pt x="273" y="244"/>
                    </a:lnTo>
                    <a:lnTo>
                      <a:pt x="215" y="231"/>
                    </a:lnTo>
                    <a:lnTo>
                      <a:pt x="157" y="211"/>
                    </a:lnTo>
                    <a:lnTo>
                      <a:pt x="105" y="186"/>
                    </a:lnTo>
                    <a:lnTo>
                      <a:pt x="56" y="155"/>
                    </a:lnTo>
                    <a:lnTo>
                      <a:pt x="13" y="118"/>
                    </a:lnTo>
                    <a:lnTo>
                      <a:pt x="8" y="103"/>
                    </a:lnTo>
                    <a:lnTo>
                      <a:pt x="6" y="89"/>
                    </a:lnTo>
                    <a:lnTo>
                      <a:pt x="4" y="76"/>
                    </a:lnTo>
                    <a:lnTo>
                      <a:pt x="4" y="64"/>
                    </a:lnTo>
                    <a:lnTo>
                      <a:pt x="2" y="50"/>
                    </a:lnTo>
                    <a:lnTo>
                      <a:pt x="2" y="39"/>
                    </a:lnTo>
                    <a:lnTo>
                      <a:pt x="0" y="27"/>
                    </a:lnTo>
                    <a:lnTo>
                      <a:pt x="0" y="15"/>
                    </a:lnTo>
                    <a:lnTo>
                      <a:pt x="99" y="66"/>
                    </a:lnTo>
                    <a:lnTo>
                      <a:pt x="207" y="105"/>
                    </a:lnTo>
                    <a:lnTo>
                      <a:pt x="322" y="130"/>
                    </a:lnTo>
                    <a:lnTo>
                      <a:pt x="440" y="143"/>
                    </a:lnTo>
                    <a:lnTo>
                      <a:pt x="556" y="143"/>
                    </a:lnTo>
                    <a:lnTo>
                      <a:pt x="675" y="136"/>
                    </a:lnTo>
                    <a:lnTo>
                      <a:pt x="789" y="118"/>
                    </a:lnTo>
                    <a:lnTo>
                      <a:pt x="898" y="95"/>
                    </a:lnTo>
                    <a:lnTo>
                      <a:pt x="919" y="83"/>
                    </a:lnTo>
                    <a:lnTo>
                      <a:pt x="942" y="72"/>
                    </a:lnTo>
                    <a:lnTo>
                      <a:pt x="964" y="60"/>
                    </a:lnTo>
                    <a:lnTo>
                      <a:pt x="985" y="50"/>
                    </a:lnTo>
                    <a:lnTo>
                      <a:pt x="1006" y="37"/>
                    </a:lnTo>
                    <a:lnTo>
                      <a:pt x="1028" y="25"/>
                    </a:lnTo>
                    <a:lnTo>
                      <a:pt x="1051" y="12"/>
                    </a:lnTo>
                    <a:lnTo>
                      <a:pt x="1074" y="0"/>
                    </a:lnTo>
                    <a:lnTo>
                      <a:pt x="1072" y="25"/>
                    </a:lnTo>
                    <a:lnTo>
                      <a:pt x="1070" y="50"/>
                    </a:lnTo>
                    <a:lnTo>
                      <a:pt x="1063" y="74"/>
                    </a:lnTo>
                    <a:lnTo>
                      <a:pt x="1055" y="97"/>
                    </a:lnTo>
                    <a:lnTo>
                      <a:pt x="1041" y="114"/>
                    </a:lnTo>
                    <a:lnTo>
                      <a:pt x="1026" y="132"/>
                    </a:lnTo>
                    <a:lnTo>
                      <a:pt x="1008" y="147"/>
                    </a:lnTo>
                    <a:lnTo>
                      <a:pt x="989" y="16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89" name="Freeform 42"/>
              <p:cNvSpPr>
                <a:spLocks/>
              </p:cNvSpPr>
              <p:nvPr/>
            </p:nvSpPr>
            <p:spPr bwMode="auto">
              <a:xfrm>
                <a:off x="4845" y="2075"/>
                <a:ext cx="542" cy="155"/>
              </a:xfrm>
              <a:custGeom>
                <a:avLst/>
                <a:gdLst>
                  <a:gd name="T0" fmla="*/ 1016 w 1084"/>
                  <a:gd name="T1" fmla="*/ 186 h 308"/>
                  <a:gd name="T2" fmla="*/ 939 w 1084"/>
                  <a:gd name="T3" fmla="*/ 219 h 308"/>
                  <a:gd name="T4" fmla="*/ 863 w 1084"/>
                  <a:gd name="T5" fmla="*/ 248 h 308"/>
                  <a:gd name="T6" fmla="*/ 784 w 1084"/>
                  <a:gd name="T7" fmla="*/ 271 h 308"/>
                  <a:gd name="T8" fmla="*/ 706 w 1084"/>
                  <a:gd name="T9" fmla="*/ 291 h 308"/>
                  <a:gd name="T10" fmla="*/ 624 w 1084"/>
                  <a:gd name="T11" fmla="*/ 302 h 308"/>
                  <a:gd name="T12" fmla="*/ 545 w 1084"/>
                  <a:gd name="T13" fmla="*/ 308 h 308"/>
                  <a:gd name="T14" fmla="*/ 464 w 1084"/>
                  <a:gd name="T15" fmla="*/ 308 h 308"/>
                  <a:gd name="T16" fmla="*/ 384 w 1084"/>
                  <a:gd name="T17" fmla="*/ 302 h 308"/>
                  <a:gd name="T18" fmla="*/ 365 w 1084"/>
                  <a:gd name="T19" fmla="*/ 291 h 308"/>
                  <a:gd name="T20" fmla="*/ 345 w 1084"/>
                  <a:gd name="T21" fmla="*/ 287 h 308"/>
                  <a:gd name="T22" fmla="*/ 324 w 1084"/>
                  <a:gd name="T23" fmla="*/ 283 h 308"/>
                  <a:gd name="T24" fmla="*/ 303 w 1084"/>
                  <a:gd name="T25" fmla="*/ 283 h 308"/>
                  <a:gd name="T26" fmla="*/ 281 w 1084"/>
                  <a:gd name="T27" fmla="*/ 279 h 308"/>
                  <a:gd name="T28" fmla="*/ 262 w 1084"/>
                  <a:gd name="T29" fmla="*/ 277 h 308"/>
                  <a:gd name="T30" fmla="*/ 242 w 1084"/>
                  <a:gd name="T31" fmla="*/ 271 h 308"/>
                  <a:gd name="T32" fmla="*/ 227 w 1084"/>
                  <a:gd name="T33" fmla="*/ 265 h 308"/>
                  <a:gd name="T34" fmla="*/ 192 w 1084"/>
                  <a:gd name="T35" fmla="*/ 256 h 308"/>
                  <a:gd name="T36" fmla="*/ 159 w 1084"/>
                  <a:gd name="T37" fmla="*/ 246 h 308"/>
                  <a:gd name="T38" fmla="*/ 128 w 1084"/>
                  <a:gd name="T39" fmla="*/ 232 h 308"/>
                  <a:gd name="T40" fmla="*/ 101 w 1084"/>
                  <a:gd name="T41" fmla="*/ 219 h 308"/>
                  <a:gd name="T42" fmla="*/ 72 w 1084"/>
                  <a:gd name="T43" fmla="*/ 200 h 308"/>
                  <a:gd name="T44" fmla="*/ 48 w 1084"/>
                  <a:gd name="T45" fmla="*/ 178 h 308"/>
                  <a:gd name="T46" fmla="*/ 27 w 1084"/>
                  <a:gd name="T47" fmla="*/ 153 h 308"/>
                  <a:gd name="T48" fmla="*/ 10 w 1084"/>
                  <a:gd name="T49" fmla="*/ 128 h 308"/>
                  <a:gd name="T50" fmla="*/ 4 w 1084"/>
                  <a:gd name="T51" fmla="*/ 112 h 308"/>
                  <a:gd name="T52" fmla="*/ 2 w 1084"/>
                  <a:gd name="T53" fmla="*/ 101 h 308"/>
                  <a:gd name="T54" fmla="*/ 0 w 1084"/>
                  <a:gd name="T55" fmla="*/ 85 h 308"/>
                  <a:gd name="T56" fmla="*/ 0 w 1084"/>
                  <a:gd name="T57" fmla="*/ 73 h 308"/>
                  <a:gd name="T58" fmla="*/ 0 w 1084"/>
                  <a:gd name="T59" fmla="*/ 60 h 308"/>
                  <a:gd name="T60" fmla="*/ 2 w 1084"/>
                  <a:gd name="T61" fmla="*/ 48 h 308"/>
                  <a:gd name="T62" fmla="*/ 4 w 1084"/>
                  <a:gd name="T63" fmla="*/ 37 h 308"/>
                  <a:gd name="T64" fmla="*/ 10 w 1084"/>
                  <a:gd name="T65" fmla="*/ 31 h 308"/>
                  <a:gd name="T66" fmla="*/ 114 w 1084"/>
                  <a:gd name="T67" fmla="*/ 85 h 308"/>
                  <a:gd name="T68" fmla="*/ 231 w 1084"/>
                  <a:gd name="T69" fmla="*/ 124 h 308"/>
                  <a:gd name="T70" fmla="*/ 355 w 1084"/>
                  <a:gd name="T71" fmla="*/ 147 h 308"/>
                  <a:gd name="T72" fmla="*/ 485 w 1084"/>
                  <a:gd name="T73" fmla="*/ 157 h 308"/>
                  <a:gd name="T74" fmla="*/ 613 w 1084"/>
                  <a:gd name="T75" fmla="*/ 151 h 308"/>
                  <a:gd name="T76" fmla="*/ 743 w 1084"/>
                  <a:gd name="T77" fmla="*/ 134 h 308"/>
                  <a:gd name="T78" fmla="*/ 867 w 1084"/>
                  <a:gd name="T79" fmla="*/ 104 h 308"/>
                  <a:gd name="T80" fmla="*/ 983 w 1084"/>
                  <a:gd name="T81" fmla="*/ 66 h 308"/>
                  <a:gd name="T82" fmla="*/ 1082 w 1084"/>
                  <a:gd name="T83" fmla="*/ 0 h 308"/>
                  <a:gd name="T84" fmla="*/ 1084 w 1084"/>
                  <a:gd name="T85" fmla="*/ 23 h 308"/>
                  <a:gd name="T86" fmla="*/ 1084 w 1084"/>
                  <a:gd name="T87" fmla="*/ 50 h 308"/>
                  <a:gd name="T88" fmla="*/ 1078 w 1084"/>
                  <a:gd name="T89" fmla="*/ 73 h 308"/>
                  <a:gd name="T90" fmla="*/ 1071 w 1084"/>
                  <a:gd name="T91" fmla="*/ 101 h 308"/>
                  <a:gd name="T92" fmla="*/ 1057 w 1084"/>
                  <a:gd name="T93" fmla="*/ 124 h 308"/>
                  <a:gd name="T94" fmla="*/ 1045 w 1084"/>
                  <a:gd name="T95" fmla="*/ 147 h 308"/>
                  <a:gd name="T96" fmla="*/ 1030 w 1084"/>
                  <a:gd name="T97" fmla="*/ 167 h 308"/>
                  <a:gd name="T98" fmla="*/ 1016 w 1084"/>
                  <a:gd name="T99" fmla="*/ 186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84" h="308">
                    <a:moveTo>
                      <a:pt x="1016" y="186"/>
                    </a:moveTo>
                    <a:lnTo>
                      <a:pt x="939" y="219"/>
                    </a:lnTo>
                    <a:lnTo>
                      <a:pt x="863" y="248"/>
                    </a:lnTo>
                    <a:lnTo>
                      <a:pt x="784" y="271"/>
                    </a:lnTo>
                    <a:lnTo>
                      <a:pt x="706" y="291"/>
                    </a:lnTo>
                    <a:lnTo>
                      <a:pt x="624" y="302"/>
                    </a:lnTo>
                    <a:lnTo>
                      <a:pt x="545" y="308"/>
                    </a:lnTo>
                    <a:lnTo>
                      <a:pt x="464" y="308"/>
                    </a:lnTo>
                    <a:lnTo>
                      <a:pt x="384" y="302"/>
                    </a:lnTo>
                    <a:lnTo>
                      <a:pt x="365" y="291"/>
                    </a:lnTo>
                    <a:lnTo>
                      <a:pt x="345" y="287"/>
                    </a:lnTo>
                    <a:lnTo>
                      <a:pt x="324" y="283"/>
                    </a:lnTo>
                    <a:lnTo>
                      <a:pt x="303" y="283"/>
                    </a:lnTo>
                    <a:lnTo>
                      <a:pt x="281" y="279"/>
                    </a:lnTo>
                    <a:lnTo>
                      <a:pt x="262" y="277"/>
                    </a:lnTo>
                    <a:lnTo>
                      <a:pt x="242" y="271"/>
                    </a:lnTo>
                    <a:lnTo>
                      <a:pt x="227" y="265"/>
                    </a:lnTo>
                    <a:lnTo>
                      <a:pt x="192" y="256"/>
                    </a:lnTo>
                    <a:lnTo>
                      <a:pt x="159" y="246"/>
                    </a:lnTo>
                    <a:lnTo>
                      <a:pt x="128" y="232"/>
                    </a:lnTo>
                    <a:lnTo>
                      <a:pt x="101" y="219"/>
                    </a:lnTo>
                    <a:lnTo>
                      <a:pt x="72" y="200"/>
                    </a:lnTo>
                    <a:lnTo>
                      <a:pt x="48" y="178"/>
                    </a:lnTo>
                    <a:lnTo>
                      <a:pt x="27" y="153"/>
                    </a:lnTo>
                    <a:lnTo>
                      <a:pt x="10" y="128"/>
                    </a:lnTo>
                    <a:lnTo>
                      <a:pt x="4" y="112"/>
                    </a:lnTo>
                    <a:lnTo>
                      <a:pt x="2" y="101"/>
                    </a:lnTo>
                    <a:lnTo>
                      <a:pt x="0" y="85"/>
                    </a:lnTo>
                    <a:lnTo>
                      <a:pt x="0" y="73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4" y="37"/>
                    </a:lnTo>
                    <a:lnTo>
                      <a:pt x="10" y="31"/>
                    </a:lnTo>
                    <a:lnTo>
                      <a:pt x="114" y="85"/>
                    </a:lnTo>
                    <a:lnTo>
                      <a:pt x="231" y="124"/>
                    </a:lnTo>
                    <a:lnTo>
                      <a:pt x="355" y="147"/>
                    </a:lnTo>
                    <a:lnTo>
                      <a:pt x="485" y="157"/>
                    </a:lnTo>
                    <a:lnTo>
                      <a:pt x="613" y="151"/>
                    </a:lnTo>
                    <a:lnTo>
                      <a:pt x="743" y="134"/>
                    </a:lnTo>
                    <a:lnTo>
                      <a:pt x="867" y="104"/>
                    </a:lnTo>
                    <a:lnTo>
                      <a:pt x="983" y="66"/>
                    </a:lnTo>
                    <a:lnTo>
                      <a:pt x="1082" y="0"/>
                    </a:lnTo>
                    <a:lnTo>
                      <a:pt x="1084" y="23"/>
                    </a:lnTo>
                    <a:lnTo>
                      <a:pt x="1084" y="50"/>
                    </a:lnTo>
                    <a:lnTo>
                      <a:pt x="1078" y="73"/>
                    </a:lnTo>
                    <a:lnTo>
                      <a:pt x="1071" y="101"/>
                    </a:lnTo>
                    <a:lnTo>
                      <a:pt x="1057" y="124"/>
                    </a:lnTo>
                    <a:lnTo>
                      <a:pt x="1045" y="147"/>
                    </a:lnTo>
                    <a:lnTo>
                      <a:pt x="1030" y="167"/>
                    </a:lnTo>
                    <a:lnTo>
                      <a:pt x="1016" y="18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90" name="Freeform 43"/>
              <p:cNvSpPr>
                <a:spLocks/>
              </p:cNvSpPr>
              <p:nvPr/>
            </p:nvSpPr>
            <p:spPr bwMode="auto">
              <a:xfrm>
                <a:off x="4841" y="2168"/>
                <a:ext cx="545" cy="172"/>
              </a:xfrm>
              <a:custGeom>
                <a:avLst/>
                <a:gdLst>
                  <a:gd name="T0" fmla="*/ 985 w 1090"/>
                  <a:gd name="T1" fmla="*/ 237 h 343"/>
                  <a:gd name="T2" fmla="*/ 871 w 1090"/>
                  <a:gd name="T3" fmla="*/ 281 h 343"/>
                  <a:gd name="T4" fmla="*/ 753 w 1090"/>
                  <a:gd name="T5" fmla="*/ 316 h 343"/>
                  <a:gd name="T6" fmla="*/ 625 w 1090"/>
                  <a:gd name="T7" fmla="*/ 335 h 343"/>
                  <a:gd name="T8" fmla="*/ 499 w 1090"/>
                  <a:gd name="T9" fmla="*/ 343 h 343"/>
                  <a:gd name="T10" fmla="*/ 369 w 1090"/>
                  <a:gd name="T11" fmla="*/ 333 h 343"/>
                  <a:gd name="T12" fmla="*/ 247 w 1090"/>
                  <a:gd name="T13" fmla="*/ 310 h 343"/>
                  <a:gd name="T14" fmla="*/ 130 w 1090"/>
                  <a:gd name="T15" fmla="*/ 269 h 343"/>
                  <a:gd name="T16" fmla="*/ 25 w 1090"/>
                  <a:gd name="T17" fmla="*/ 213 h 343"/>
                  <a:gd name="T18" fmla="*/ 8 w 1090"/>
                  <a:gd name="T19" fmla="*/ 192 h 343"/>
                  <a:gd name="T20" fmla="*/ 2 w 1090"/>
                  <a:gd name="T21" fmla="*/ 171 h 343"/>
                  <a:gd name="T22" fmla="*/ 0 w 1090"/>
                  <a:gd name="T23" fmla="*/ 147 h 343"/>
                  <a:gd name="T24" fmla="*/ 4 w 1090"/>
                  <a:gd name="T25" fmla="*/ 126 h 343"/>
                  <a:gd name="T26" fmla="*/ 8 w 1090"/>
                  <a:gd name="T27" fmla="*/ 103 h 343"/>
                  <a:gd name="T28" fmla="*/ 12 w 1090"/>
                  <a:gd name="T29" fmla="*/ 81 h 343"/>
                  <a:gd name="T30" fmla="*/ 14 w 1090"/>
                  <a:gd name="T31" fmla="*/ 58 h 343"/>
                  <a:gd name="T32" fmla="*/ 12 w 1090"/>
                  <a:gd name="T33" fmla="*/ 37 h 343"/>
                  <a:gd name="T34" fmla="*/ 136 w 1090"/>
                  <a:gd name="T35" fmla="*/ 93 h 343"/>
                  <a:gd name="T36" fmla="*/ 270 w 1090"/>
                  <a:gd name="T37" fmla="*/ 136 h 343"/>
                  <a:gd name="T38" fmla="*/ 409 w 1090"/>
                  <a:gd name="T39" fmla="*/ 159 h 343"/>
                  <a:gd name="T40" fmla="*/ 555 w 1090"/>
                  <a:gd name="T41" fmla="*/ 167 h 343"/>
                  <a:gd name="T42" fmla="*/ 696 w 1090"/>
                  <a:gd name="T43" fmla="*/ 153 h 343"/>
                  <a:gd name="T44" fmla="*/ 836 w 1090"/>
                  <a:gd name="T45" fmla="*/ 122 h 343"/>
                  <a:gd name="T46" fmla="*/ 968 w 1090"/>
                  <a:gd name="T47" fmla="*/ 70 h 343"/>
                  <a:gd name="T48" fmla="*/ 1090 w 1090"/>
                  <a:gd name="T49" fmla="*/ 0 h 343"/>
                  <a:gd name="T50" fmla="*/ 1090 w 1090"/>
                  <a:gd name="T51" fmla="*/ 33 h 343"/>
                  <a:gd name="T52" fmla="*/ 1088 w 1090"/>
                  <a:gd name="T53" fmla="*/ 68 h 343"/>
                  <a:gd name="T54" fmla="*/ 1080 w 1090"/>
                  <a:gd name="T55" fmla="*/ 101 h 343"/>
                  <a:gd name="T56" fmla="*/ 1073 w 1090"/>
                  <a:gd name="T57" fmla="*/ 136 h 343"/>
                  <a:gd name="T58" fmla="*/ 1055 w 1090"/>
                  <a:gd name="T59" fmla="*/ 167 h 343"/>
                  <a:gd name="T60" fmla="*/ 1038 w 1090"/>
                  <a:gd name="T61" fmla="*/ 194 h 343"/>
                  <a:gd name="T62" fmla="*/ 1013 w 1090"/>
                  <a:gd name="T63" fmla="*/ 217 h 343"/>
                  <a:gd name="T64" fmla="*/ 985 w 1090"/>
                  <a:gd name="T65" fmla="*/ 23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90" h="343">
                    <a:moveTo>
                      <a:pt x="985" y="237"/>
                    </a:moveTo>
                    <a:lnTo>
                      <a:pt x="871" y="281"/>
                    </a:lnTo>
                    <a:lnTo>
                      <a:pt x="753" y="316"/>
                    </a:lnTo>
                    <a:lnTo>
                      <a:pt x="625" y="335"/>
                    </a:lnTo>
                    <a:lnTo>
                      <a:pt x="499" y="343"/>
                    </a:lnTo>
                    <a:lnTo>
                      <a:pt x="369" y="333"/>
                    </a:lnTo>
                    <a:lnTo>
                      <a:pt x="247" y="310"/>
                    </a:lnTo>
                    <a:lnTo>
                      <a:pt x="130" y="269"/>
                    </a:lnTo>
                    <a:lnTo>
                      <a:pt x="25" y="213"/>
                    </a:lnTo>
                    <a:lnTo>
                      <a:pt x="8" y="192"/>
                    </a:lnTo>
                    <a:lnTo>
                      <a:pt x="2" y="171"/>
                    </a:lnTo>
                    <a:lnTo>
                      <a:pt x="0" y="147"/>
                    </a:lnTo>
                    <a:lnTo>
                      <a:pt x="4" y="126"/>
                    </a:lnTo>
                    <a:lnTo>
                      <a:pt x="8" y="103"/>
                    </a:lnTo>
                    <a:lnTo>
                      <a:pt x="12" y="81"/>
                    </a:lnTo>
                    <a:lnTo>
                      <a:pt x="14" y="58"/>
                    </a:lnTo>
                    <a:lnTo>
                      <a:pt x="12" y="37"/>
                    </a:lnTo>
                    <a:lnTo>
                      <a:pt x="136" y="93"/>
                    </a:lnTo>
                    <a:lnTo>
                      <a:pt x="270" y="136"/>
                    </a:lnTo>
                    <a:lnTo>
                      <a:pt x="409" y="159"/>
                    </a:lnTo>
                    <a:lnTo>
                      <a:pt x="555" y="167"/>
                    </a:lnTo>
                    <a:lnTo>
                      <a:pt x="696" y="153"/>
                    </a:lnTo>
                    <a:lnTo>
                      <a:pt x="836" y="122"/>
                    </a:lnTo>
                    <a:lnTo>
                      <a:pt x="968" y="70"/>
                    </a:lnTo>
                    <a:lnTo>
                      <a:pt x="1090" y="0"/>
                    </a:lnTo>
                    <a:lnTo>
                      <a:pt x="1090" y="33"/>
                    </a:lnTo>
                    <a:lnTo>
                      <a:pt x="1088" y="68"/>
                    </a:lnTo>
                    <a:lnTo>
                      <a:pt x="1080" y="101"/>
                    </a:lnTo>
                    <a:lnTo>
                      <a:pt x="1073" y="136"/>
                    </a:lnTo>
                    <a:lnTo>
                      <a:pt x="1055" y="167"/>
                    </a:lnTo>
                    <a:lnTo>
                      <a:pt x="1038" y="194"/>
                    </a:lnTo>
                    <a:lnTo>
                      <a:pt x="1013" y="217"/>
                    </a:lnTo>
                    <a:lnTo>
                      <a:pt x="985" y="23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91" name="Freeform 44"/>
              <p:cNvSpPr>
                <a:spLocks/>
              </p:cNvSpPr>
              <p:nvPr/>
            </p:nvSpPr>
            <p:spPr bwMode="auto">
              <a:xfrm>
                <a:off x="4844" y="2279"/>
                <a:ext cx="543" cy="167"/>
              </a:xfrm>
              <a:custGeom>
                <a:avLst/>
                <a:gdLst>
                  <a:gd name="T0" fmla="*/ 1080 w 1086"/>
                  <a:gd name="T1" fmla="*/ 143 h 334"/>
                  <a:gd name="T2" fmla="*/ 1022 w 1086"/>
                  <a:gd name="T3" fmla="*/ 204 h 334"/>
                  <a:gd name="T4" fmla="*/ 954 w 1086"/>
                  <a:gd name="T5" fmla="*/ 250 h 334"/>
                  <a:gd name="T6" fmla="*/ 879 w 1086"/>
                  <a:gd name="T7" fmla="*/ 283 h 334"/>
                  <a:gd name="T8" fmla="*/ 797 w 1086"/>
                  <a:gd name="T9" fmla="*/ 308 h 334"/>
                  <a:gd name="T10" fmla="*/ 710 w 1086"/>
                  <a:gd name="T11" fmla="*/ 322 h 334"/>
                  <a:gd name="T12" fmla="*/ 625 w 1086"/>
                  <a:gd name="T13" fmla="*/ 330 h 334"/>
                  <a:gd name="T14" fmla="*/ 537 w 1086"/>
                  <a:gd name="T15" fmla="*/ 332 h 334"/>
                  <a:gd name="T16" fmla="*/ 458 w 1086"/>
                  <a:gd name="T17" fmla="*/ 334 h 334"/>
                  <a:gd name="T18" fmla="*/ 390 w 1086"/>
                  <a:gd name="T19" fmla="*/ 326 h 334"/>
                  <a:gd name="T20" fmla="*/ 320 w 1086"/>
                  <a:gd name="T21" fmla="*/ 318 h 334"/>
                  <a:gd name="T22" fmla="*/ 250 w 1086"/>
                  <a:gd name="T23" fmla="*/ 306 h 334"/>
                  <a:gd name="T24" fmla="*/ 184 w 1086"/>
                  <a:gd name="T25" fmla="*/ 289 h 334"/>
                  <a:gd name="T26" fmla="*/ 122 w 1086"/>
                  <a:gd name="T27" fmla="*/ 264 h 334"/>
                  <a:gd name="T28" fmla="*/ 70 w 1086"/>
                  <a:gd name="T29" fmla="*/ 229 h 334"/>
                  <a:gd name="T30" fmla="*/ 27 w 1086"/>
                  <a:gd name="T31" fmla="*/ 178 h 334"/>
                  <a:gd name="T32" fmla="*/ 0 w 1086"/>
                  <a:gd name="T33" fmla="*/ 116 h 334"/>
                  <a:gd name="T34" fmla="*/ 6 w 1086"/>
                  <a:gd name="T35" fmla="*/ 43 h 334"/>
                  <a:gd name="T36" fmla="*/ 132 w 1086"/>
                  <a:gd name="T37" fmla="*/ 101 h 334"/>
                  <a:gd name="T38" fmla="*/ 268 w 1086"/>
                  <a:gd name="T39" fmla="*/ 143 h 334"/>
                  <a:gd name="T40" fmla="*/ 405 w 1086"/>
                  <a:gd name="T41" fmla="*/ 169 h 334"/>
                  <a:gd name="T42" fmla="*/ 549 w 1086"/>
                  <a:gd name="T43" fmla="*/ 178 h 334"/>
                  <a:gd name="T44" fmla="*/ 687 w 1086"/>
                  <a:gd name="T45" fmla="*/ 165 h 334"/>
                  <a:gd name="T46" fmla="*/ 824 w 1086"/>
                  <a:gd name="T47" fmla="*/ 132 h 334"/>
                  <a:gd name="T48" fmla="*/ 954 w 1086"/>
                  <a:gd name="T49" fmla="*/ 76 h 334"/>
                  <a:gd name="T50" fmla="*/ 1076 w 1086"/>
                  <a:gd name="T51" fmla="*/ 0 h 334"/>
                  <a:gd name="T52" fmla="*/ 1082 w 1086"/>
                  <a:gd name="T53" fmla="*/ 14 h 334"/>
                  <a:gd name="T54" fmla="*/ 1086 w 1086"/>
                  <a:gd name="T55" fmla="*/ 29 h 334"/>
                  <a:gd name="T56" fmla="*/ 1086 w 1086"/>
                  <a:gd name="T57" fmla="*/ 47 h 334"/>
                  <a:gd name="T58" fmla="*/ 1086 w 1086"/>
                  <a:gd name="T59" fmla="*/ 66 h 334"/>
                  <a:gd name="T60" fmla="*/ 1082 w 1086"/>
                  <a:gd name="T61" fmla="*/ 83 h 334"/>
                  <a:gd name="T62" fmla="*/ 1082 w 1086"/>
                  <a:gd name="T63" fmla="*/ 103 h 334"/>
                  <a:gd name="T64" fmla="*/ 1080 w 1086"/>
                  <a:gd name="T65" fmla="*/ 122 h 334"/>
                  <a:gd name="T66" fmla="*/ 1080 w 1086"/>
                  <a:gd name="T67" fmla="*/ 143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6" h="334">
                    <a:moveTo>
                      <a:pt x="1080" y="143"/>
                    </a:moveTo>
                    <a:lnTo>
                      <a:pt x="1022" y="204"/>
                    </a:lnTo>
                    <a:lnTo>
                      <a:pt x="954" y="250"/>
                    </a:lnTo>
                    <a:lnTo>
                      <a:pt x="879" y="283"/>
                    </a:lnTo>
                    <a:lnTo>
                      <a:pt x="797" y="308"/>
                    </a:lnTo>
                    <a:lnTo>
                      <a:pt x="710" y="322"/>
                    </a:lnTo>
                    <a:lnTo>
                      <a:pt x="625" y="330"/>
                    </a:lnTo>
                    <a:lnTo>
                      <a:pt x="537" y="332"/>
                    </a:lnTo>
                    <a:lnTo>
                      <a:pt x="458" y="334"/>
                    </a:lnTo>
                    <a:lnTo>
                      <a:pt x="390" y="326"/>
                    </a:lnTo>
                    <a:lnTo>
                      <a:pt x="320" y="318"/>
                    </a:lnTo>
                    <a:lnTo>
                      <a:pt x="250" y="306"/>
                    </a:lnTo>
                    <a:lnTo>
                      <a:pt x="184" y="289"/>
                    </a:lnTo>
                    <a:lnTo>
                      <a:pt x="122" y="264"/>
                    </a:lnTo>
                    <a:lnTo>
                      <a:pt x="70" y="229"/>
                    </a:lnTo>
                    <a:lnTo>
                      <a:pt x="27" y="178"/>
                    </a:lnTo>
                    <a:lnTo>
                      <a:pt x="0" y="116"/>
                    </a:lnTo>
                    <a:lnTo>
                      <a:pt x="6" y="43"/>
                    </a:lnTo>
                    <a:lnTo>
                      <a:pt x="132" y="101"/>
                    </a:lnTo>
                    <a:lnTo>
                      <a:pt x="268" y="143"/>
                    </a:lnTo>
                    <a:lnTo>
                      <a:pt x="405" y="169"/>
                    </a:lnTo>
                    <a:lnTo>
                      <a:pt x="549" y="178"/>
                    </a:lnTo>
                    <a:lnTo>
                      <a:pt x="687" y="165"/>
                    </a:lnTo>
                    <a:lnTo>
                      <a:pt x="824" y="132"/>
                    </a:lnTo>
                    <a:lnTo>
                      <a:pt x="954" y="76"/>
                    </a:lnTo>
                    <a:lnTo>
                      <a:pt x="1076" y="0"/>
                    </a:lnTo>
                    <a:lnTo>
                      <a:pt x="1082" y="14"/>
                    </a:lnTo>
                    <a:lnTo>
                      <a:pt x="1086" y="29"/>
                    </a:lnTo>
                    <a:lnTo>
                      <a:pt x="1086" y="47"/>
                    </a:lnTo>
                    <a:lnTo>
                      <a:pt x="1086" y="66"/>
                    </a:lnTo>
                    <a:lnTo>
                      <a:pt x="1082" y="83"/>
                    </a:lnTo>
                    <a:lnTo>
                      <a:pt x="1082" y="103"/>
                    </a:lnTo>
                    <a:lnTo>
                      <a:pt x="1080" y="122"/>
                    </a:lnTo>
                    <a:lnTo>
                      <a:pt x="1080" y="14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96" name="Freeform 49"/>
              <p:cNvSpPr>
                <a:spLocks/>
              </p:cNvSpPr>
              <p:nvPr/>
            </p:nvSpPr>
            <p:spPr bwMode="auto">
              <a:xfrm>
                <a:off x="4844" y="2395"/>
                <a:ext cx="540" cy="155"/>
              </a:xfrm>
              <a:custGeom>
                <a:avLst/>
                <a:gdLst>
                  <a:gd name="T0" fmla="*/ 985 w 1080"/>
                  <a:gd name="T1" fmla="*/ 211 h 310"/>
                  <a:gd name="T2" fmla="*/ 867 w 1080"/>
                  <a:gd name="T3" fmla="*/ 256 h 310"/>
                  <a:gd name="T4" fmla="*/ 739 w 1080"/>
                  <a:gd name="T5" fmla="*/ 289 h 310"/>
                  <a:gd name="T6" fmla="*/ 605 w 1080"/>
                  <a:gd name="T7" fmla="*/ 306 h 310"/>
                  <a:gd name="T8" fmla="*/ 471 w 1080"/>
                  <a:gd name="T9" fmla="*/ 310 h 310"/>
                  <a:gd name="T10" fmla="*/ 338 w 1080"/>
                  <a:gd name="T11" fmla="*/ 294 h 310"/>
                  <a:gd name="T12" fmla="*/ 213 w 1080"/>
                  <a:gd name="T13" fmla="*/ 263 h 310"/>
                  <a:gd name="T14" fmla="*/ 97 w 1080"/>
                  <a:gd name="T15" fmla="*/ 213 h 310"/>
                  <a:gd name="T16" fmla="*/ 0 w 1080"/>
                  <a:gd name="T17" fmla="*/ 145 h 310"/>
                  <a:gd name="T18" fmla="*/ 2 w 1080"/>
                  <a:gd name="T19" fmla="*/ 9 h 310"/>
                  <a:gd name="T20" fmla="*/ 60 w 1080"/>
                  <a:gd name="T21" fmla="*/ 48 h 310"/>
                  <a:gd name="T22" fmla="*/ 126 w 1080"/>
                  <a:gd name="T23" fmla="*/ 81 h 310"/>
                  <a:gd name="T24" fmla="*/ 192 w 1080"/>
                  <a:gd name="T25" fmla="*/ 106 h 310"/>
                  <a:gd name="T26" fmla="*/ 264 w 1080"/>
                  <a:gd name="T27" fmla="*/ 126 h 310"/>
                  <a:gd name="T28" fmla="*/ 334 w 1080"/>
                  <a:gd name="T29" fmla="*/ 137 h 310"/>
                  <a:gd name="T30" fmla="*/ 409 w 1080"/>
                  <a:gd name="T31" fmla="*/ 147 h 310"/>
                  <a:gd name="T32" fmla="*/ 483 w 1080"/>
                  <a:gd name="T33" fmla="*/ 153 h 310"/>
                  <a:gd name="T34" fmla="*/ 557 w 1080"/>
                  <a:gd name="T35" fmla="*/ 155 h 310"/>
                  <a:gd name="T36" fmla="*/ 626 w 1080"/>
                  <a:gd name="T37" fmla="*/ 149 h 310"/>
                  <a:gd name="T38" fmla="*/ 696 w 1080"/>
                  <a:gd name="T39" fmla="*/ 141 h 310"/>
                  <a:gd name="T40" fmla="*/ 764 w 1080"/>
                  <a:gd name="T41" fmla="*/ 128 h 310"/>
                  <a:gd name="T42" fmla="*/ 832 w 1080"/>
                  <a:gd name="T43" fmla="*/ 110 h 310"/>
                  <a:gd name="T44" fmla="*/ 894 w 1080"/>
                  <a:gd name="T45" fmla="*/ 87 h 310"/>
                  <a:gd name="T46" fmla="*/ 958 w 1080"/>
                  <a:gd name="T47" fmla="*/ 64 h 310"/>
                  <a:gd name="T48" fmla="*/ 1020 w 1080"/>
                  <a:gd name="T49" fmla="*/ 33 h 310"/>
                  <a:gd name="T50" fmla="*/ 1080 w 1080"/>
                  <a:gd name="T51" fmla="*/ 0 h 310"/>
                  <a:gd name="T52" fmla="*/ 1080 w 1080"/>
                  <a:gd name="T53" fmla="*/ 31 h 310"/>
                  <a:gd name="T54" fmla="*/ 1080 w 1080"/>
                  <a:gd name="T55" fmla="*/ 64 h 310"/>
                  <a:gd name="T56" fmla="*/ 1074 w 1080"/>
                  <a:gd name="T57" fmla="*/ 93 h 310"/>
                  <a:gd name="T58" fmla="*/ 1069 w 1080"/>
                  <a:gd name="T59" fmla="*/ 124 h 310"/>
                  <a:gd name="T60" fmla="*/ 1055 w 1080"/>
                  <a:gd name="T61" fmla="*/ 151 h 310"/>
                  <a:gd name="T62" fmla="*/ 1038 w 1080"/>
                  <a:gd name="T63" fmla="*/ 174 h 310"/>
                  <a:gd name="T64" fmla="*/ 1014 w 1080"/>
                  <a:gd name="T65" fmla="*/ 194 h 310"/>
                  <a:gd name="T66" fmla="*/ 985 w 1080"/>
                  <a:gd name="T67" fmla="*/ 211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0" h="310">
                    <a:moveTo>
                      <a:pt x="985" y="211"/>
                    </a:moveTo>
                    <a:lnTo>
                      <a:pt x="867" y="256"/>
                    </a:lnTo>
                    <a:lnTo>
                      <a:pt x="739" y="289"/>
                    </a:lnTo>
                    <a:lnTo>
                      <a:pt x="605" y="306"/>
                    </a:lnTo>
                    <a:lnTo>
                      <a:pt x="471" y="310"/>
                    </a:lnTo>
                    <a:lnTo>
                      <a:pt x="338" y="294"/>
                    </a:lnTo>
                    <a:lnTo>
                      <a:pt x="213" y="263"/>
                    </a:lnTo>
                    <a:lnTo>
                      <a:pt x="97" y="213"/>
                    </a:lnTo>
                    <a:lnTo>
                      <a:pt x="0" y="145"/>
                    </a:lnTo>
                    <a:lnTo>
                      <a:pt x="2" y="9"/>
                    </a:lnTo>
                    <a:lnTo>
                      <a:pt x="60" y="48"/>
                    </a:lnTo>
                    <a:lnTo>
                      <a:pt x="126" y="81"/>
                    </a:lnTo>
                    <a:lnTo>
                      <a:pt x="192" y="106"/>
                    </a:lnTo>
                    <a:lnTo>
                      <a:pt x="264" y="126"/>
                    </a:lnTo>
                    <a:lnTo>
                      <a:pt x="334" y="137"/>
                    </a:lnTo>
                    <a:lnTo>
                      <a:pt x="409" y="147"/>
                    </a:lnTo>
                    <a:lnTo>
                      <a:pt x="483" y="153"/>
                    </a:lnTo>
                    <a:lnTo>
                      <a:pt x="557" y="155"/>
                    </a:lnTo>
                    <a:lnTo>
                      <a:pt x="626" y="149"/>
                    </a:lnTo>
                    <a:lnTo>
                      <a:pt x="696" y="141"/>
                    </a:lnTo>
                    <a:lnTo>
                      <a:pt x="764" y="128"/>
                    </a:lnTo>
                    <a:lnTo>
                      <a:pt x="832" y="110"/>
                    </a:lnTo>
                    <a:lnTo>
                      <a:pt x="894" y="87"/>
                    </a:lnTo>
                    <a:lnTo>
                      <a:pt x="958" y="64"/>
                    </a:lnTo>
                    <a:lnTo>
                      <a:pt x="1020" y="33"/>
                    </a:lnTo>
                    <a:lnTo>
                      <a:pt x="1080" y="0"/>
                    </a:lnTo>
                    <a:lnTo>
                      <a:pt x="1080" y="31"/>
                    </a:lnTo>
                    <a:lnTo>
                      <a:pt x="1080" y="64"/>
                    </a:lnTo>
                    <a:lnTo>
                      <a:pt x="1074" y="93"/>
                    </a:lnTo>
                    <a:lnTo>
                      <a:pt x="1069" y="124"/>
                    </a:lnTo>
                    <a:lnTo>
                      <a:pt x="1055" y="151"/>
                    </a:lnTo>
                    <a:lnTo>
                      <a:pt x="1038" y="174"/>
                    </a:lnTo>
                    <a:lnTo>
                      <a:pt x="1014" y="194"/>
                    </a:lnTo>
                    <a:lnTo>
                      <a:pt x="985" y="21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3099" name="Freeform 52"/>
              <p:cNvSpPr>
                <a:spLocks/>
              </p:cNvSpPr>
              <p:nvPr/>
            </p:nvSpPr>
            <p:spPr bwMode="auto">
              <a:xfrm>
                <a:off x="4843" y="2498"/>
                <a:ext cx="537" cy="148"/>
              </a:xfrm>
              <a:custGeom>
                <a:avLst/>
                <a:gdLst>
                  <a:gd name="T0" fmla="*/ 1036 w 1075"/>
                  <a:gd name="T1" fmla="*/ 171 h 297"/>
                  <a:gd name="T2" fmla="*/ 921 w 1075"/>
                  <a:gd name="T3" fmla="*/ 221 h 297"/>
                  <a:gd name="T4" fmla="*/ 801 w 1075"/>
                  <a:gd name="T5" fmla="*/ 260 h 297"/>
                  <a:gd name="T6" fmla="*/ 675 w 1075"/>
                  <a:gd name="T7" fmla="*/ 283 h 297"/>
                  <a:gd name="T8" fmla="*/ 549 w 1075"/>
                  <a:gd name="T9" fmla="*/ 297 h 297"/>
                  <a:gd name="T10" fmla="*/ 421 w 1075"/>
                  <a:gd name="T11" fmla="*/ 291 h 297"/>
                  <a:gd name="T12" fmla="*/ 295 w 1075"/>
                  <a:gd name="T13" fmla="*/ 274 h 297"/>
                  <a:gd name="T14" fmla="*/ 175 w 1075"/>
                  <a:gd name="T15" fmla="*/ 239 h 297"/>
                  <a:gd name="T16" fmla="*/ 60 w 1075"/>
                  <a:gd name="T17" fmla="*/ 186 h 297"/>
                  <a:gd name="T18" fmla="*/ 39 w 1075"/>
                  <a:gd name="T19" fmla="*/ 169 h 297"/>
                  <a:gd name="T20" fmla="*/ 23 w 1075"/>
                  <a:gd name="T21" fmla="*/ 152 h 297"/>
                  <a:gd name="T22" fmla="*/ 12 w 1075"/>
                  <a:gd name="T23" fmla="*/ 130 h 297"/>
                  <a:gd name="T24" fmla="*/ 6 w 1075"/>
                  <a:gd name="T25" fmla="*/ 109 h 297"/>
                  <a:gd name="T26" fmla="*/ 0 w 1075"/>
                  <a:gd name="T27" fmla="*/ 84 h 297"/>
                  <a:gd name="T28" fmla="*/ 0 w 1075"/>
                  <a:gd name="T29" fmla="*/ 58 h 297"/>
                  <a:gd name="T30" fmla="*/ 0 w 1075"/>
                  <a:gd name="T31" fmla="*/ 33 h 297"/>
                  <a:gd name="T32" fmla="*/ 2 w 1075"/>
                  <a:gd name="T33" fmla="*/ 10 h 297"/>
                  <a:gd name="T34" fmla="*/ 97 w 1075"/>
                  <a:gd name="T35" fmla="*/ 66 h 297"/>
                  <a:gd name="T36" fmla="*/ 202 w 1075"/>
                  <a:gd name="T37" fmla="*/ 107 h 297"/>
                  <a:gd name="T38" fmla="*/ 312 w 1075"/>
                  <a:gd name="T39" fmla="*/ 132 h 297"/>
                  <a:gd name="T40" fmla="*/ 431 w 1075"/>
                  <a:gd name="T41" fmla="*/ 148 h 297"/>
                  <a:gd name="T42" fmla="*/ 549 w 1075"/>
                  <a:gd name="T43" fmla="*/ 148 h 297"/>
                  <a:gd name="T44" fmla="*/ 667 w 1075"/>
                  <a:gd name="T45" fmla="*/ 138 h 297"/>
                  <a:gd name="T46" fmla="*/ 784 w 1075"/>
                  <a:gd name="T47" fmla="*/ 119 h 297"/>
                  <a:gd name="T48" fmla="*/ 898 w 1075"/>
                  <a:gd name="T49" fmla="*/ 95 h 297"/>
                  <a:gd name="T50" fmla="*/ 921 w 1075"/>
                  <a:gd name="T51" fmla="*/ 86 h 297"/>
                  <a:gd name="T52" fmla="*/ 945 w 1075"/>
                  <a:gd name="T53" fmla="*/ 76 h 297"/>
                  <a:gd name="T54" fmla="*/ 968 w 1075"/>
                  <a:gd name="T55" fmla="*/ 64 h 297"/>
                  <a:gd name="T56" fmla="*/ 991 w 1075"/>
                  <a:gd name="T57" fmla="*/ 53 h 297"/>
                  <a:gd name="T58" fmla="*/ 1011 w 1075"/>
                  <a:gd name="T59" fmla="*/ 37 h 297"/>
                  <a:gd name="T60" fmla="*/ 1032 w 1075"/>
                  <a:gd name="T61" fmla="*/ 25 h 297"/>
                  <a:gd name="T62" fmla="*/ 1053 w 1075"/>
                  <a:gd name="T63" fmla="*/ 12 h 297"/>
                  <a:gd name="T64" fmla="*/ 1075 w 1075"/>
                  <a:gd name="T65" fmla="*/ 0 h 297"/>
                  <a:gd name="T66" fmla="*/ 1075 w 1075"/>
                  <a:gd name="T67" fmla="*/ 18 h 297"/>
                  <a:gd name="T68" fmla="*/ 1075 w 1075"/>
                  <a:gd name="T69" fmla="*/ 41 h 297"/>
                  <a:gd name="T70" fmla="*/ 1075 w 1075"/>
                  <a:gd name="T71" fmla="*/ 62 h 297"/>
                  <a:gd name="T72" fmla="*/ 1075 w 1075"/>
                  <a:gd name="T73" fmla="*/ 88 h 297"/>
                  <a:gd name="T74" fmla="*/ 1071 w 1075"/>
                  <a:gd name="T75" fmla="*/ 109 h 297"/>
                  <a:gd name="T76" fmla="*/ 1063 w 1075"/>
                  <a:gd name="T77" fmla="*/ 132 h 297"/>
                  <a:gd name="T78" fmla="*/ 1051 w 1075"/>
                  <a:gd name="T79" fmla="*/ 152 h 297"/>
                  <a:gd name="T80" fmla="*/ 1036 w 1075"/>
                  <a:gd name="T81" fmla="*/ 17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5" h="297">
                    <a:moveTo>
                      <a:pt x="1036" y="171"/>
                    </a:moveTo>
                    <a:lnTo>
                      <a:pt x="921" y="221"/>
                    </a:lnTo>
                    <a:lnTo>
                      <a:pt x="801" y="260"/>
                    </a:lnTo>
                    <a:lnTo>
                      <a:pt x="675" y="283"/>
                    </a:lnTo>
                    <a:lnTo>
                      <a:pt x="549" y="297"/>
                    </a:lnTo>
                    <a:lnTo>
                      <a:pt x="421" y="291"/>
                    </a:lnTo>
                    <a:lnTo>
                      <a:pt x="295" y="274"/>
                    </a:lnTo>
                    <a:lnTo>
                      <a:pt x="175" y="239"/>
                    </a:lnTo>
                    <a:lnTo>
                      <a:pt x="60" y="186"/>
                    </a:lnTo>
                    <a:lnTo>
                      <a:pt x="39" y="169"/>
                    </a:lnTo>
                    <a:lnTo>
                      <a:pt x="23" y="152"/>
                    </a:lnTo>
                    <a:lnTo>
                      <a:pt x="12" y="130"/>
                    </a:lnTo>
                    <a:lnTo>
                      <a:pt x="6" y="109"/>
                    </a:lnTo>
                    <a:lnTo>
                      <a:pt x="0" y="84"/>
                    </a:lnTo>
                    <a:lnTo>
                      <a:pt x="0" y="58"/>
                    </a:lnTo>
                    <a:lnTo>
                      <a:pt x="0" y="33"/>
                    </a:lnTo>
                    <a:lnTo>
                      <a:pt x="2" y="10"/>
                    </a:lnTo>
                    <a:lnTo>
                      <a:pt x="97" y="66"/>
                    </a:lnTo>
                    <a:lnTo>
                      <a:pt x="202" y="107"/>
                    </a:lnTo>
                    <a:lnTo>
                      <a:pt x="312" y="132"/>
                    </a:lnTo>
                    <a:lnTo>
                      <a:pt x="431" y="148"/>
                    </a:lnTo>
                    <a:lnTo>
                      <a:pt x="549" y="148"/>
                    </a:lnTo>
                    <a:lnTo>
                      <a:pt x="667" y="138"/>
                    </a:lnTo>
                    <a:lnTo>
                      <a:pt x="784" y="119"/>
                    </a:lnTo>
                    <a:lnTo>
                      <a:pt x="898" y="95"/>
                    </a:lnTo>
                    <a:lnTo>
                      <a:pt x="921" y="86"/>
                    </a:lnTo>
                    <a:lnTo>
                      <a:pt x="945" y="76"/>
                    </a:lnTo>
                    <a:lnTo>
                      <a:pt x="968" y="64"/>
                    </a:lnTo>
                    <a:lnTo>
                      <a:pt x="991" y="53"/>
                    </a:lnTo>
                    <a:lnTo>
                      <a:pt x="1011" y="37"/>
                    </a:lnTo>
                    <a:lnTo>
                      <a:pt x="1032" y="25"/>
                    </a:lnTo>
                    <a:lnTo>
                      <a:pt x="1053" y="12"/>
                    </a:lnTo>
                    <a:lnTo>
                      <a:pt x="1075" y="0"/>
                    </a:lnTo>
                    <a:lnTo>
                      <a:pt x="1075" y="18"/>
                    </a:lnTo>
                    <a:lnTo>
                      <a:pt x="1075" y="41"/>
                    </a:lnTo>
                    <a:lnTo>
                      <a:pt x="1075" y="62"/>
                    </a:lnTo>
                    <a:lnTo>
                      <a:pt x="1075" y="88"/>
                    </a:lnTo>
                    <a:lnTo>
                      <a:pt x="1071" y="109"/>
                    </a:lnTo>
                    <a:lnTo>
                      <a:pt x="1063" y="132"/>
                    </a:lnTo>
                    <a:lnTo>
                      <a:pt x="1051" y="152"/>
                    </a:lnTo>
                    <a:lnTo>
                      <a:pt x="1036" y="17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21" name="Freeform 58"/>
              <p:cNvSpPr>
                <a:spLocks/>
              </p:cNvSpPr>
              <p:nvPr/>
            </p:nvSpPr>
            <p:spPr bwMode="auto">
              <a:xfrm>
                <a:off x="4843" y="2593"/>
                <a:ext cx="535" cy="174"/>
              </a:xfrm>
              <a:custGeom>
                <a:avLst/>
                <a:gdLst>
                  <a:gd name="T0" fmla="*/ 1055 w 1071"/>
                  <a:gd name="T1" fmla="*/ 183 h 347"/>
                  <a:gd name="T2" fmla="*/ 980 w 1071"/>
                  <a:gd name="T3" fmla="*/ 239 h 347"/>
                  <a:gd name="T4" fmla="*/ 900 w 1071"/>
                  <a:gd name="T5" fmla="*/ 283 h 347"/>
                  <a:gd name="T6" fmla="*/ 811 w 1071"/>
                  <a:gd name="T7" fmla="*/ 312 h 347"/>
                  <a:gd name="T8" fmla="*/ 718 w 1071"/>
                  <a:gd name="T9" fmla="*/ 334 h 347"/>
                  <a:gd name="T10" fmla="*/ 621 w 1071"/>
                  <a:gd name="T11" fmla="*/ 344 h 347"/>
                  <a:gd name="T12" fmla="*/ 524 w 1071"/>
                  <a:gd name="T13" fmla="*/ 347 h 347"/>
                  <a:gd name="T14" fmla="*/ 425 w 1071"/>
                  <a:gd name="T15" fmla="*/ 344 h 347"/>
                  <a:gd name="T16" fmla="*/ 332 w 1071"/>
                  <a:gd name="T17" fmla="*/ 338 h 347"/>
                  <a:gd name="T18" fmla="*/ 287 w 1071"/>
                  <a:gd name="T19" fmla="*/ 328 h 347"/>
                  <a:gd name="T20" fmla="*/ 243 w 1071"/>
                  <a:gd name="T21" fmla="*/ 320 h 347"/>
                  <a:gd name="T22" fmla="*/ 198 w 1071"/>
                  <a:gd name="T23" fmla="*/ 309 h 347"/>
                  <a:gd name="T24" fmla="*/ 157 w 1071"/>
                  <a:gd name="T25" fmla="*/ 299 h 347"/>
                  <a:gd name="T26" fmla="*/ 115 w 1071"/>
                  <a:gd name="T27" fmla="*/ 283 h 347"/>
                  <a:gd name="T28" fmla="*/ 78 w 1071"/>
                  <a:gd name="T29" fmla="*/ 264 h 347"/>
                  <a:gd name="T30" fmla="*/ 43 w 1071"/>
                  <a:gd name="T31" fmla="*/ 241 h 347"/>
                  <a:gd name="T32" fmla="*/ 14 w 1071"/>
                  <a:gd name="T33" fmla="*/ 214 h 347"/>
                  <a:gd name="T34" fmla="*/ 6 w 1071"/>
                  <a:gd name="T35" fmla="*/ 188 h 347"/>
                  <a:gd name="T36" fmla="*/ 2 w 1071"/>
                  <a:gd name="T37" fmla="*/ 163 h 347"/>
                  <a:gd name="T38" fmla="*/ 0 w 1071"/>
                  <a:gd name="T39" fmla="*/ 136 h 347"/>
                  <a:gd name="T40" fmla="*/ 0 w 1071"/>
                  <a:gd name="T41" fmla="*/ 109 h 347"/>
                  <a:gd name="T42" fmla="*/ 0 w 1071"/>
                  <a:gd name="T43" fmla="*/ 80 h 347"/>
                  <a:gd name="T44" fmla="*/ 0 w 1071"/>
                  <a:gd name="T45" fmla="*/ 55 h 347"/>
                  <a:gd name="T46" fmla="*/ 0 w 1071"/>
                  <a:gd name="T47" fmla="*/ 27 h 347"/>
                  <a:gd name="T48" fmla="*/ 2 w 1071"/>
                  <a:gd name="T49" fmla="*/ 6 h 347"/>
                  <a:gd name="T50" fmla="*/ 93 w 1071"/>
                  <a:gd name="T51" fmla="*/ 62 h 347"/>
                  <a:gd name="T52" fmla="*/ 192 w 1071"/>
                  <a:gd name="T53" fmla="*/ 103 h 347"/>
                  <a:gd name="T54" fmla="*/ 297 w 1071"/>
                  <a:gd name="T55" fmla="*/ 128 h 347"/>
                  <a:gd name="T56" fmla="*/ 407 w 1071"/>
                  <a:gd name="T57" fmla="*/ 144 h 347"/>
                  <a:gd name="T58" fmla="*/ 518 w 1071"/>
                  <a:gd name="T59" fmla="*/ 144 h 347"/>
                  <a:gd name="T60" fmla="*/ 632 w 1071"/>
                  <a:gd name="T61" fmla="*/ 138 h 347"/>
                  <a:gd name="T62" fmla="*/ 743 w 1071"/>
                  <a:gd name="T63" fmla="*/ 122 h 347"/>
                  <a:gd name="T64" fmla="*/ 853 w 1071"/>
                  <a:gd name="T65" fmla="*/ 105 h 347"/>
                  <a:gd name="T66" fmla="*/ 881 w 1071"/>
                  <a:gd name="T67" fmla="*/ 95 h 347"/>
                  <a:gd name="T68" fmla="*/ 910 w 1071"/>
                  <a:gd name="T69" fmla="*/ 88 h 347"/>
                  <a:gd name="T70" fmla="*/ 939 w 1071"/>
                  <a:gd name="T71" fmla="*/ 76 h 347"/>
                  <a:gd name="T72" fmla="*/ 970 w 1071"/>
                  <a:gd name="T73" fmla="*/ 64 h 347"/>
                  <a:gd name="T74" fmla="*/ 995 w 1071"/>
                  <a:gd name="T75" fmla="*/ 49 h 347"/>
                  <a:gd name="T76" fmla="*/ 1022 w 1071"/>
                  <a:gd name="T77" fmla="*/ 35 h 347"/>
                  <a:gd name="T78" fmla="*/ 1045 w 1071"/>
                  <a:gd name="T79" fmla="*/ 18 h 347"/>
                  <a:gd name="T80" fmla="*/ 1069 w 1071"/>
                  <a:gd name="T81" fmla="*/ 0 h 347"/>
                  <a:gd name="T82" fmla="*/ 1069 w 1071"/>
                  <a:gd name="T83" fmla="*/ 22 h 347"/>
                  <a:gd name="T84" fmla="*/ 1071 w 1071"/>
                  <a:gd name="T85" fmla="*/ 45 h 347"/>
                  <a:gd name="T86" fmla="*/ 1071 w 1071"/>
                  <a:gd name="T87" fmla="*/ 68 h 347"/>
                  <a:gd name="T88" fmla="*/ 1071 w 1071"/>
                  <a:gd name="T89" fmla="*/ 91 h 347"/>
                  <a:gd name="T90" fmla="*/ 1067 w 1071"/>
                  <a:gd name="T91" fmla="*/ 113 h 347"/>
                  <a:gd name="T92" fmla="*/ 1065 w 1071"/>
                  <a:gd name="T93" fmla="*/ 136 h 347"/>
                  <a:gd name="T94" fmla="*/ 1059 w 1071"/>
                  <a:gd name="T95" fmla="*/ 159 h 347"/>
                  <a:gd name="T96" fmla="*/ 1055 w 1071"/>
                  <a:gd name="T97" fmla="*/ 1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1" h="347">
                    <a:moveTo>
                      <a:pt x="1055" y="183"/>
                    </a:moveTo>
                    <a:lnTo>
                      <a:pt x="980" y="239"/>
                    </a:lnTo>
                    <a:lnTo>
                      <a:pt x="900" y="283"/>
                    </a:lnTo>
                    <a:lnTo>
                      <a:pt x="811" y="312"/>
                    </a:lnTo>
                    <a:lnTo>
                      <a:pt x="718" y="334"/>
                    </a:lnTo>
                    <a:lnTo>
                      <a:pt x="621" y="344"/>
                    </a:lnTo>
                    <a:lnTo>
                      <a:pt x="524" y="347"/>
                    </a:lnTo>
                    <a:lnTo>
                      <a:pt x="425" y="344"/>
                    </a:lnTo>
                    <a:lnTo>
                      <a:pt x="332" y="338"/>
                    </a:lnTo>
                    <a:lnTo>
                      <a:pt x="287" y="328"/>
                    </a:lnTo>
                    <a:lnTo>
                      <a:pt x="243" y="320"/>
                    </a:lnTo>
                    <a:lnTo>
                      <a:pt x="198" y="309"/>
                    </a:lnTo>
                    <a:lnTo>
                      <a:pt x="157" y="299"/>
                    </a:lnTo>
                    <a:lnTo>
                      <a:pt x="115" y="283"/>
                    </a:lnTo>
                    <a:lnTo>
                      <a:pt x="78" y="264"/>
                    </a:lnTo>
                    <a:lnTo>
                      <a:pt x="43" y="241"/>
                    </a:lnTo>
                    <a:lnTo>
                      <a:pt x="14" y="214"/>
                    </a:lnTo>
                    <a:lnTo>
                      <a:pt x="6" y="188"/>
                    </a:lnTo>
                    <a:lnTo>
                      <a:pt x="2" y="163"/>
                    </a:lnTo>
                    <a:lnTo>
                      <a:pt x="0" y="136"/>
                    </a:lnTo>
                    <a:lnTo>
                      <a:pt x="0" y="109"/>
                    </a:lnTo>
                    <a:lnTo>
                      <a:pt x="0" y="80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2" y="6"/>
                    </a:lnTo>
                    <a:lnTo>
                      <a:pt x="93" y="62"/>
                    </a:lnTo>
                    <a:lnTo>
                      <a:pt x="192" y="103"/>
                    </a:lnTo>
                    <a:lnTo>
                      <a:pt x="297" y="128"/>
                    </a:lnTo>
                    <a:lnTo>
                      <a:pt x="407" y="144"/>
                    </a:lnTo>
                    <a:lnTo>
                      <a:pt x="518" y="144"/>
                    </a:lnTo>
                    <a:lnTo>
                      <a:pt x="632" y="138"/>
                    </a:lnTo>
                    <a:lnTo>
                      <a:pt x="743" y="122"/>
                    </a:lnTo>
                    <a:lnTo>
                      <a:pt x="853" y="105"/>
                    </a:lnTo>
                    <a:lnTo>
                      <a:pt x="881" y="95"/>
                    </a:lnTo>
                    <a:lnTo>
                      <a:pt x="910" y="88"/>
                    </a:lnTo>
                    <a:lnTo>
                      <a:pt x="939" y="76"/>
                    </a:lnTo>
                    <a:lnTo>
                      <a:pt x="970" y="64"/>
                    </a:lnTo>
                    <a:lnTo>
                      <a:pt x="995" y="49"/>
                    </a:lnTo>
                    <a:lnTo>
                      <a:pt x="1022" y="35"/>
                    </a:lnTo>
                    <a:lnTo>
                      <a:pt x="1045" y="18"/>
                    </a:lnTo>
                    <a:lnTo>
                      <a:pt x="1069" y="0"/>
                    </a:lnTo>
                    <a:lnTo>
                      <a:pt x="1069" y="22"/>
                    </a:lnTo>
                    <a:lnTo>
                      <a:pt x="1071" y="45"/>
                    </a:lnTo>
                    <a:lnTo>
                      <a:pt x="1071" y="68"/>
                    </a:lnTo>
                    <a:lnTo>
                      <a:pt x="1071" y="91"/>
                    </a:lnTo>
                    <a:lnTo>
                      <a:pt x="1067" y="113"/>
                    </a:lnTo>
                    <a:lnTo>
                      <a:pt x="1065" y="136"/>
                    </a:lnTo>
                    <a:lnTo>
                      <a:pt x="1059" y="159"/>
                    </a:lnTo>
                    <a:lnTo>
                      <a:pt x="1055" y="18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33" name="Freeform 69"/>
              <p:cNvSpPr>
                <a:spLocks/>
              </p:cNvSpPr>
              <p:nvPr/>
            </p:nvSpPr>
            <p:spPr bwMode="auto">
              <a:xfrm>
                <a:off x="4399" y="2800"/>
                <a:ext cx="596" cy="321"/>
              </a:xfrm>
              <a:custGeom>
                <a:avLst/>
                <a:gdLst>
                  <a:gd name="T0" fmla="*/ 1191 w 1193"/>
                  <a:gd name="T1" fmla="*/ 231 h 642"/>
                  <a:gd name="T2" fmla="*/ 1193 w 1193"/>
                  <a:gd name="T3" fmla="*/ 264 h 642"/>
                  <a:gd name="T4" fmla="*/ 1189 w 1193"/>
                  <a:gd name="T5" fmla="*/ 305 h 642"/>
                  <a:gd name="T6" fmla="*/ 1177 w 1193"/>
                  <a:gd name="T7" fmla="*/ 349 h 642"/>
                  <a:gd name="T8" fmla="*/ 1164 w 1193"/>
                  <a:gd name="T9" fmla="*/ 400 h 642"/>
                  <a:gd name="T10" fmla="*/ 1144 w 1193"/>
                  <a:gd name="T11" fmla="*/ 444 h 642"/>
                  <a:gd name="T12" fmla="*/ 1123 w 1193"/>
                  <a:gd name="T13" fmla="*/ 487 h 642"/>
                  <a:gd name="T14" fmla="*/ 1098 w 1193"/>
                  <a:gd name="T15" fmla="*/ 522 h 642"/>
                  <a:gd name="T16" fmla="*/ 1072 w 1193"/>
                  <a:gd name="T17" fmla="*/ 549 h 642"/>
                  <a:gd name="T18" fmla="*/ 950 w 1193"/>
                  <a:gd name="T19" fmla="*/ 590 h 642"/>
                  <a:gd name="T20" fmla="*/ 820 w 1193"/>
                  <a:gd name="T21" fmla="*/ 619 h 642"/>
                  <a:gd name="T22" fmla="*/ 683 w 1193"/>
                  <a:gd name="T23" fmla="*/ 636 h 642"/>
                  <a:gd name="T24" fmla="*/ 547 w 1193"/>
                  <a:gd name="T25" fmla="*/ 642 h 642"/>
                  <a:gd name="T26" fmla="*/ 411 w 1193"/>
                  <a:gd name="T27" fmla="*/ 631 h 642"/>
                  <a:gd name="T28" fmla="*/ 281 w 1193"/>
                  <a:gd name="T29" fmla="*/ 601 h 642"/>
                  <a:gd name="T30" fmla="*/ 159 w 1193"/>
                  <a:gd name="T31" fmla="*/ 555 h 642"/>
                  <a:gd name="T32" fmla="*/ 50 w 1193"/>
                  <a:gd name="T33" fmla="*/ 491 h 642"/>
                  <a:gd name="T34" fmla="*/ 25 w 1193"/>
                  <a:gd name="T35" fmla="*/ 464 h 642"/>
                  <a:gd name="T36" fmla="*/ 12 w 1193"/>
                  <a:gd name="T37" fmla="*/ 437 h 642"/>
                  <a:gd name="T38" fmla="*/ 4 w 1193"/>
                  <a:gd name="T39" fmla="*/ 406 h 642"/>
                  <a:gd name="T40" fmla="*/ 2 w 1193"/>
                  <a:gd name="T41" fmla="*/ 375 h 642"/>
                  <a:gd name="T42" fmla="*/ 0 w 1193"/>
                  <a:gd name="T43" fmla="*/ 342 h 642"/>
                  <a:gd name="T44" fmla="*/ 4 w 1193"/>
                  <a:gd name="T45" fmla="*/ 309 h 642"/>
                  <a:gd name="T46" fmla="*/ 8 w 1193"/>
                  <a:gd name="T47" fmla="*/ 278 h 642"/>
                  <a:gd name="T48" fmla="*/ 12 w 1193"/>
                  <a:gd name="T49" fmla="*/ 250 h 642"/>
                  <a:gd name="T50" fmla="*/ 54 w 1193"/>
                  <a:gd name="T51" fmla="*/ 175 h 642"/>
                  <a:gd name="T52" fmla="*/ 110 w 1193"/>
                  <a:gd name="T53" fmla="*/ 119 h 642"/>
                  <a:gd name="T54" fmla="*/ 176 w 1193"/>
                  <a:gd name="T55" fmla="*/ 78 h 642"/>
                  <a:gd name="T56" fmla="*/ 252 w 1193"/>
                  <a:gd name="T57" fmla="*/ 49 h 642"/>
                  <a:gd name="T58" fmla="*/ 330 w 1193"/>
                  <a:gd name="T59" fmla="*/ 29 h 642"/>
                  <a:gd name="T60" fmla="*/ 413 w 1193"/>
                  <a:gd name="T61" fmla="*/ 16 h 642"/>
                  <a:gd name="T62" fmla="*/ 496 w 1193"/>
                  <a:gd name="T63" fmla="*/ 8 h 642"/>
                  <a:gd name="T64" fmla="*/ 578 w 1193"/>
                  <a:gd name="T65" fmla="*/ 0 h 642"/>
                  <a:gd name="T66" fmla="*/ 667 w 1193"/>
                  <a:gd name="T67" fmla="*/ 0 h 642"/>
                  <a:gd name="T68" fmla="*/ 756 w 1193"/>
                  <a:gd name="T69" fmla="*/ 6 h 642"/>
                  <a:gd name="T70" fmla="*/ 844 w 1193"/>
                  <a:gd name="T71" fmla="*/ 18 h 642"/>
                  <a:gd name="T72" fmla="*/ 927 w 1193"/>
                  <a:gd name="T73" fmla="*/ 39 h 642"/>
                  <a:gd name="T74" fmla="*/ 1004 w 1193"/>
                  <a:gd name="T75" fmla="*/ 68 h 642"/>
                  <a:gd name="T76" fmla="*/ 1076 w 1193"/>
                  <a:gd name="T77" fmla="*/ 109 h 642"/>
                  <a:gd name="T78" fmla="*/ 1138 w 1193"/>
                  <a:gd name="T79" fmla="*/ 161 h 642"/>
                  <a:gd name="T80" fmla="*/ 1191 w 1193"/>
                  <a:gd name="T81" fmla="*/ 2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93" h="642">
                    <a:moveTo>
                      <a:pt x="1191" y="231"/>
                    </a:moveTo>
                    <a:lnTo>
                      <a:pt x="1193" y="264"/>
                    </a:lnTo>
                    <a:lnTo>
                      <a:pt x="1189" y="305"/>
                    </a:lnTo>
                    <a:lnTo>
                      <a:pt x="1177" y="349"/>
                    </a:lnTo>
                    <a:lnTo>
                      <a:pt x="1164" y="400"/>
                    </a:lnTo>
                    <a:lnTo>
                      <a:pt x="1144" y="444"/>
                    </a:lnTo>
                    <a:lnTo>
                      <a:pt x="1123" y="487"/>
                    </a:lnTo>
                    <a:lnTo>
                      <a:pt x="1098" y="522"/>
                    </a:lnTo>
                    <a:lnTo>
                      <a:pt x="1072" y="549"/>
                    </a:lnTo>
                    <a:lnTo>
                      <a:pt x="950" y="590"/>
                    </a:lnTo>
                    <a:lnTo>
                      <a:pt x="820" y="619"/>
                    </a:lnTo>
                    <a:lnTo>
                      <a:pt x="683" y="636"/>
                    </a:lnTo>
                    <a:lnTo>
                      <a:pt x="547" y="642"/>
                    </a:lnTo>
                    <a:lnTo>
                      <a:pt x="411" y="631"/>
                    </a:lnTo>
                    <a:lnTo>
                      <a:pt x="281" y="601"/>
                    </a:lnTo>
                    <a:lnTo>
                      <a:pt x="159" y="555"/>
                    </a:lnTo>
                    <a:lnTo>
                      <a:pt x="50" y="491"/>
                    </a:lnTo>
                    <a:lnTo>
                      <a:pt x="25" y="464"/>
                    </a:lnTo>
                    <a:lnTo>
                      <a:pt x="12" y="437"/>
                    </a:lnTo>
                    <a:lnTo>
                      <a:pt x="4" y="406"/>
                    </a:lnTo>
                    <a:lnTo>
                      <a:pt x="2" y="375"/>
                    </a:lnTo>
                    <a:lnTo>
                      <a:pt x="0" y="342"/>
                    </a:lnTo>
                    <a:lnTo>
                      <a:pt x="4" y="309"/>
                    </a:lnTo>
                    <a:lnTo>
                      <a:pt x="8" y="278"/>
                    </a:lnTo>
                    <a:lnTo>
                      <a:pt x="12" y="250"/>
                    </a:lnTo>
                    <a:lnTo>
                      <a:pt x="54" y="175"/>
                    </a:lnTo>
                    <a:lnTo>
                      <a:pt x="110" y="119"/>
                    </a:lnTo>
                    <a:lnTo>
                      <a:pt x="176" y="78"/>
                    </a:lnTo>
                    <a:lnTo>
                      <a:pt x="252" y="49"/>
                    </a:lnTo>
                    <a:lnTo>
                      <a:pt x="330" y="29"/>
                    </a:lnTo>
                    <a:lnTo>
                      <a:pt x="413" y="16"/>
                    </a:lnTo>
                    <a:lnTo>
                      <a:pt x="496" y="8"/>
                    </a:lnTo>
                    <a:lnTo>
                      <a:pt x="578" y="0"/>
                    </a:lnTo>
                    <a:lnTo>
                      <a:pt x="667" y="0"/>
                    </a:lnTo>
                    <a:lnTo>
                      <a:pt x="756" y="6"/>
                    </a:lnTo>
                    <a:lnTo>
                      <a:pt x="844" y="18"/>
                    </a:lnTo>
                    <a:lnTo>
                      <a:pt x="927" y="39"/>
                    </a:lnTo>
                    <a:lnTo>
                      <a:pt x="1004" y="68"/>
                    </a:lnTo>
                    <a:lnTo>
                      <a:pt x="1076" y="109"/>
                    </a:lnTo>
                    <a:lnTo>
                      <a:pt x="1138" y="161"/>
                    </a:lnTo>
                    <a:lnTo>
                      <a:pt x="1191" y="23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34" name="Freeform 70"/>
              <p:cNvSpPr>
                <a:spLocks/>
              </p:cNvSpPr>
              <p:nvPr/>
            </p:nvSpPr>
            <p:spPr bwMode="auto">
              <a:xfrm>
                <a:off x="4429" y="2818"/>
                <a:ext cx="548" cy="214"/>
              </a:xfrm>
              <a:custGeom>
                <a:avLst/>
                <a:gdLst>
                  <a:gd name="T0" fmla="*/ 1072 w 1096"/>
                  <a:gd name="T1" fmla="*/ 159 h 429"/>
                  <a:gd name="T2" fmla="*/ 1080 w 1096"/>
                  <a:gd name="T3" fmla="*/ 171 h 429"/>
                  <a:gd name="T4" fmla="*/ 1088 w 1096"/>
                  <a:gd name="T5" fmla="*/ 186 h 429"/>
                  <a:gd name="T6" fmla="*/ 1092 w 1096"/>
                  <a:gd name="T7" fmla="*/ 200 h 429"/>
                  <a:gd name="T8" fmla="*/ 1096 w 1096"/>
                  <a:gd name="T9" fmla="*/ 217 h 429"/>
                  <a:gd name="T10" fmla="*/ 1094 w 1096"/>
                  <a:gd name="T11" fmla="*/ 233 h 429"/>
                  <a:gd name="T12" fmla="*/ 1094 w 1096"/>
                  <a:gd name="T13" fmla="*/ 248 h 429"/>
                  <a:gd name="T14" fmla="*/ 1088 w 1096"/>
                  <a:gd name="T15" fmla="*/ 264 h 429"/>
                  <a:gd name="T16" fmla="*/ 1084 w 1096"/>
                  <a:gd name="T17" fmla="*/ 279 h 429"/>
                  <a:gd name="T18" fmla="*/ 987 w 1096"/>
                  <a:gd name="T19" fmla="*/ 340 h 429"/>
                  <a:gd name="T20" fmla="*/ 880 w 1096"/>
                  <a:gd name="T21" fmla="*/ 384 h 429"/>
                  <a:gd name="T22" fmla="*/ 762 w 1096"/>
                  <a:gd name="T23" fmla="*/ 413 h 429"/>
                  <a:gd name="T24" fmla="*/ 642 w 1096"/>
                  <a:gd name="T25" fmla="*/ 429 h 429"/>
                  <a:gd name="T26" fmla="*/ 516 w 1096"/>
                  <a:gd name="T27" fmla="*/ 429 h 429"/>
                  <a:gd name="T28" fmla="*/ 396 w 1096"/>
                  <a:gd name="T29" fmla="*/ 417 h 429"/>
                  <a:gd name="T30" fmla="*/ 281 w 1096"/>
                  <a:gd name="T31" fmla="*/ 392 h 429"/>
                  <a:gd name="T32" fmla="*/ 178 w 1096"/>
                  <a:gd name="T33" fmla="*/ 359 h 429"/>
                  <a:gd name="T34" fmla="*/ 151 w 1096"/>
                  <a:gd name="T35" fmla="*/ 349 h 429"/>
                  <a:gd name="T36" fmla="*/ 128 w 1096"/>
                  <a:gd name="T37" fmla="*/ 340 h 429"/>
                  <a:gd name="T38" fmla="*/ 103 w 1096"/>
                  <a:gd name="T39" fmla="*/ 326 h 429"/>
                  <a:gd name="T40" fmla="*/ 81 w 1096"/>
                  <a:gd name="T41" fmla="*/ 312 h 429"/>
                  <a:gd name="T42" fmla="*/ 58 w 1096"/>
                  <a:gd name="T43" fmla="*/ 295 h 429"/>
                  <a:gd name="T44" fmla="*/ 39 w 1096"/>
                  <a:gd name="T45" fmla="*/ 277 h 429"/>
                  <a:gd name="T46" fmla="*/ 21 w 1096"/>
                  <a:gd name="T47" fmla="*/ 256 h 429"/>
                  <a:gd name="T48" fmla="*/ 10 w 1096"/>
                  <a:gd name="T49" fmla="*/ 237 h 429"/>
                  <a:gd name="T50" fmla="*/ 2 w 1096"/>
                  <a:gd name="T51" fmla="*/ 221 h 429"/>
                  <a:gd name="T52" fmla="*/ 0 w 1096"/>
                  <a:gd name="T53" fmla="*/ 208 h 429"/>
                  <a:gd name="T54" fmla="*/ 2 w 1096"/>
                  <a:gd name="T55" fmla="*/ 194 h 429"/>
                  <a:gd name="T56" fmla="*/ 8 w 1096"/>
                  <a:gd name="T57" fmla="*/ 181 h 429"/>
                  <a:gd name="T58" fmla="*/ 14 w 1096"/>
                  <a:gd name="T59" fmla="*/ 167 h 429"/>
                  <a:gd name="T60" fmla="*/ 21 w 1096"/>
                  <a:gd name="T61" fmla="*/ 153 h 429"/>
                  <a:gd name="T62" fmla="*/ 31 w 1096"/>
                  <a:gd name="T63" fmla="*/ 142 h 429"/>
                  <a:gd name="T64" fmla="*/ 43 w 1096"/>
                  <a:gd name="T65" fmla="*/ 132 h 429"/>
                  <a:gd name="T66" fmla="*/ 101 w 1096"/>
                  <a:gd name="T67" fmla="*/ 93 h 429"/>
                  <a:gd name="T68" fmla="*/ 165 w 1096"/>
                  <a:gd name="T69" fmla="*/ 64 h 429"/>
                  <a:gd name="T70" fmla="*/ 233 w 1096"/>
                  <a:gd name="T71" fmla="*/ 41 h 429"/>
                  <a:gd name="T72" fmla="*/ 306 w 1096"/>
                  <a:gd name="T73" fmla="*/ 25 h 429"/>
                  <a:gd name="T74" fmla="*/ 380 w 1096"/>
                  <a:gd name="T75" fmla="*/ 12 h 429"/>
                  <a:gd name="T76" fmla="*/ 458 w 1096"/>
                  <a:gd name="T77" fmla="*/ 4 h 429"/>
                  <a:gd name="T78" fmla="*/ 533 w 1096"/>
                  <a:gd name="T79" fmla="*/ 0 h 429"/>
                  <a:gd name="T80" fmla="*/ 613 w 1096"/>
                  <a:gd name="T81" fmla="*/ 2 h 429"/>
                  <a:gd name="T82" fmla="*/ 675 w 1096"/>
                  <a:gd name="T83" fmla="*/ 8 h 429"/>
                  <a:gd name="T84" fmla="*/ 737 w 1096"/>
                  <a:gd name="T85" fmla="*/ 18 h 429"/>
                  <a:gd name="T86" fmla="*/ 797 w 1096"/>
                  <a:gd name="T87" fmla="*/ 27 h 429"/>
                  <a:gd name="T88" fmla="*/ 857 w 1096"/>
                  <a:gd name="T89" fmla="*/ 45 h 429"/>
                  <a:gd name="T90" fmla="*/ 913 w 1096"/>
                  <a:gd name="T91" fmla="*/ 64 h 429"/>
                  <a:gd name="T92" fmla="*/ 970 w 1096"/>
                  <a:gd name="T93" fmla="*/ 89 h 429"/>
                  <a:gd name="T94" fmla="*/ 1020 w 1096"/>
                  <a:gd name="T95" fmla="*/ 118 h 429"/>
                  <a:gd name="T96" fmla="*/ 1072 w 1096"/>
                  <a:gd name="T97" fmla="*/ 15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96" h="429">
                    <a:moveTo>
                      <a:pt x="1072" y="159"/>
                    </a:moveTo>
                    <a:lnTo>
                      <a:pt x="1080" y="171"/>
                    </a:lnTo>
                    <a:lnTo>
                      <a:pt x="1088" y="186"/>
                    </a:lnTo>
                    <a:lnTo>
                      <a:pt x="1092" y="200"/>
                    </a:lnTo>
                    <a:lnTo>
                      <a:pt x="1096" y="217"/>
                    </a:lnTo>
                    <a:lnTo>
                      <a:pt x="1094" y="233"/>
                    </a:lnTo>
                    <a:lnTo>
                      <a:pt x="1094" y="248"/>
                    </a:lnTo>
                    <a:lnTo>
                      <a:pt x="1088" y="264"/>
                    </a:lnTo>
                    <a:lnTo>
                      <a:pt x="1084" y="279"/>
                    </a:lnTo>
                    <a:lnTo>
                      <a:pt x="987" y="340"/>
                    </a:lnTo>
                    <a:lnTo>
                      <a:pt x="880" y="384"/>
                    </a:lnTo>
                    <a:lnTo>
                      <a:pt x="762" y="413"/>
                    </a:lnTo>
                    <a:lnTo>
                      <a:pt x="642" y="429"/>
                    </a:lnTo>
                    <a:lnTo>
                      <a:pt x="516" y="429"/>
                    </a:lnTo>
                    <a:lnTo>
                      <a:pt x="396" y="417"/>
                    </a:lnTo>
                    <a:lnTo>
                      <a:pt x="281" y="392"/>
                    </a:lnTo>
                    <a:lnTo>
                      <a:pt x="178" y="359"/>
                    </a:lnTo>
                    <a:lnTo>
                      <a:pt x="151" y="349"/>
                    </a:lnTo>
                    <a:lnTo>
                      <a:pt x="128" y="340"/>
                    </a:lnTo>
                    <a:lnTo>
                      <a:pt x="103" y="326"/>
                    </a:lnTo>
                    <a:lnTo>
                      <a:pt x="81" y="312"/>
                    </a:lnTo>
                    <a:lnTo>
                      <a:pt x="58" y="295"/>
                    </a:lnTo>
                    <a:lnTo>
                      <a:pt x="39" y="277"/>
                    </a:lnTo>
                    <a:lnTo>
                      <a:pt x="21" y="256"/>
                    </a:lnTo>
                    <a:lnTo>
                      <a:pt x="10" y="237"/>
                    </a:lnTo>
                    <a:lnTo>
                      <a:pt x="2" y="221"/>
                    </a:lnTo>
                    <a:lnTo>
                      <a:pt x="0" y="208"/>
                    </a:lnTo>
                    <a:lnTo>
                      <a:pt x="2" y="194"/>
                    </a:lnTo>
                    <a:lnTo>
                      <a:pt x="8" y="181"/>
                    </a:lnTo>
                    <a:lnTo>
                      <a:pt x="14" y="167"/>
                    </a:lnTo>
                    <a:lnTo>
                      <a:pt x="21" y="153"/>
                    </a:lnTo>
                    <a:lnTo>
                      <a:pt x="31" y="142"/>
                    </a:lnTo>
                    <a:lnTo>
                      <a:pt x="43" y="132"/>
                    </a:lnTo>
                    <a:lnTo>
                      <a:pt x="101" y="93"/>
                    </a:lnTo>
                    <a:lnTo>
                      <a:pt x="165" y="64"/>
                    </a:lnTo>
                    <a:lnTo>
                      <a:pt x="233" y="41"/>
                    </a:lnTo>
                    <a:lnTo>
                      <a:pt x="306" y="25"/>
                    </a:lnTo>
                    <a:lnTo>
                      <a:pt x="380" y="12"/>
                    </a:lnTo>
                    <a:lnTo>
                      <a:pt x="458" y="4"/>
                    </a:lnTo>
                    <a:lnTo>
                      <a:pt x="533" y="0"/>
                    </a:lnTo>
                    <a:lnTo>
                      <a:pt x="613" y="2"/>
                    </a:lnTo>
                    <a:lnTo>
                      <a:pt x="675" y="8"/>
                    </a:lnTo>
                    <a:lnTo>
                      <a:pt x="737" y="18"/>
                    </a:lnTo>
                    <a:lnTo>
                      <a:pt x="797" y="27"/>
                    </a:lnTo>
                    <a:lnTo>
                      <a:pt x="857" y="45"/>
                    </a:lnTo>
                    <a:lnTo>
                      <a:pt x="913" y="64"/>
                    </a:lnTo>
                    <a:lnTo>
                      <a:pt x="970" y="89"/>
                    </a:lnTo>
                    <a:lnTo>
                      <a:pt x="1020" y="118"/>
                    </a:lnTo>
                    <a:lnTo>
                      <a:pt x="1072" y="15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35" name="Freeform 71"/>
              <p:cNvSpPr>
                <a:spLocks/>
              </p:cNvSpPr>
              <p:nvPr/>
            </p:nvSpPr>
            <p:spPr bwMode="auto">
              <a:xfrm>
                <a:off x="4425" y="2964"/>
                <a:ext cx="530" cy="136"/>
              </a:xfrm>
              <a:custGeom>
                <a:avLst/>
                <a:gdLst>
                  <a:gd name="T0" fmla="*/ 920 w 1059"/>
                  <a:gd name="T1" fmla="*/ 138 h 271"/>
                  <a:gd name="T2" fmla="*/ 1059 w 1059"/>
                  <a:gd name="T3" fmla="*/ 76 h 271"/>
                  <a:gd name="T4" fmla="*/ 1053 w 1059"/>
                  <a:gd name="T5" fmla="*/ 116 h 271"/>
                  <a:gd name="T6" fmla="*/ 1038 w 1059"/>
                  <a:gd name="T7" fmla="*/ 149 h 271"/>
                  <a:gd name="T8" fmla="*/ 1009 w 1059"/>
                  <a:gd name="T9" fmla="*/ 175 h 271"/>
                  <a:gd name="T10" fmla="*/ 976 w 1059"/>
                  <a:gd name="T11" fmla="*/ 194 h 271"/>
                  <a:gd name="T12" fmla="*/ 935 w 1059"/>
                  <a:gd name="T13" fmla="*/ 207 h 271"/>
                  <a:gd name="T14" fmla="*/ 894 w 1059"/>
                  <a:gd name="T15" fmla="*/ 223 h 271"/>
                  <a:gd name="T16" fmla="*/ 854 w 1059"/>
                  <a:gd name="T17" fmla="*/ 235 h 271"/>
                  <a:gd name="T18" fmla="*/ 819 w 1059"/>
                  <a:gd name="T19" fmla="*/ 252 h 271"/>
                  <a:gd name="T20" fmla="*/ 710 w 1059"/>
                  <a:gd name="T21" fmla="*/ 264 h 271"/>
                  <a:gd name="T22" fmla="*/ 601 w 1059"/>
                  <a:gd name="T23" fmla="*/ 271 h 271"/>
                  <a:gd name="T24" fmla="*/ 489 w 1059"/>
                  <a:gd name="T25" fmla="*/ 271 h 271"/>
                  <a:gd name="T26" fmla="*/ 380 w 1059"/>
                  <a:gd name="T27" fmla="*/ 264 h 271"/>
                  <a:gd name="T28" fmla="*/ 274 w 1059"/>
                  <a:gd name="T29" fmla="*/ 242 h 271"/>
                  <a:gd name="T30" fmla="*/ 175 w 1059"/>
                  <a:gd name="T31" fmla="*/ 211 h 271"/>
                  <a:gd name="T32" fmla="*/ 86 w 1059"/>
                  <a:gd name="T33" fmla="*/ 163 h 271"/>
                  <a:gd name="T34" fmla="*/ 8 w 1059"/>
                  <a:gd name="T35" fmla="*/ 101 h 271"/>
                  <a:gd name="T36" fmla="*/ 2 w 1059"/>
                  <a:gd name="T37" fmla="*/ 85 h 271"/>
                  <a:gd name="T38" fmla="*/ 2 w 1059"/>
                  <a:gd name="T39" fmla="*/ 72 h 271"/>
                  <a:gd name="T40" fmla="*/ 0 w 1059"/>
                  <a:gd name="T41" fmla="*/ 58 h 271"/>
                  <a:gd name="T42" fmla="*/ 2 w 1059"/>
                  <a:gd name="T43" fmla="*/ 47 h 271"/>
                  <a:gd name="T44" fmla="*/ 2 w 1059"/>
                  <a:gd name="T45" fmla="*/ 33 h 271"/>
                  <a:gd name="T46" fmla="*/ 4 w 1059"/>
                  <a:gd name="T47" fmla="*/ 21 h 271"/>
                  <a:gd name="T48" fmla="*/ 6 w 1059"/>
                  <a:gd name="T49" fmla="*/ 10 h 271"/>
                  <a:gd name="T50" fmla="*/ 8 w 1059"/>
                  <a:gd name="T51" fmla="*/ 0 h 271"/>
                  <a:gd name="T52" fmla="*/ 103 w 1059"/>
                  <a:gd name="T53" fmla="*/ 68 h 271"/>
                  <a:gd name="T54" fmla="*/ 208 w 1059"/>
                  <a:gd name="T55" fmla="*/ 118 h 271"/>
                  <a:gd name="T56" fmla="*/ 320 w 1059"/>
                  <a:gd name="T57" fmla="*/ 153 h 271"/>
                  <a:gd name="T58" fmla="*/ 439 w 1059"/>
                  <a:gd name="T59" fmla="*/ 173 h 271"/>
                  <a:gd name="T60" fmla="*/ 559 w 1059"/>
                  <a:gd name="T61" fmla="*/ 178 h 271"/>
                  <a:gd name="T62" fmla="*/ 681 w 1059"/>
                  <a:gd name="T63" fmla="*/ 175 h 271"/>
                  <a:gd name="T64" fmla="*/ 801 w 1059"/>
                  <a:gd name="T65" fmla="*/ 159 h 271"/>
                  <a:gd name="T66" fmla="*/ 920 w 1059"/>
                  <a:gd name="T67" fmla="*/ 138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59" h="271">
                    <a:moveTo>
                      <a:pt x="920" y="138"/>
                    </a:moveTo>
                    <a:lnTo>
                      <a:pt x="1059" y="76"/>
                    </a:lnTo>
                    <a:lnTo>
                      <a:pt x="1053" y="116"/>
                    </a:lnTo>
                    <a:lnTo>
                      <a:pt x="1038" y="149"/>
                    </a:lnTo>
                    <a:lnTo>
                      <a:pt x="1009" y="175"/>
                    </a:lnTo>
                    <a:lnTo>
                      <a:pt x="976" y="194"/>
                    </a:lnTo>
                    <a:lnTo>
                      <a:pt x="935" y="207"/>
                    </a:lnTo>
                    <a:lnTo>
                      <a:pt x="894" y="223"/>
                    </a:lnTo>
                    <a:lnTo>
                      <a:pt x="854" y="235"/>
                    </a:lnTo>
                    <a:lnTo>
                      <a:pt x="819" y="252"/>
                    </a:lnTo>
                    <a:lnTo>
                      <a:pt x="710" y="264"/>
                    </a:lnTo>
                    <a:lnTo>
                      <a:pt x="601" y="271"/>
                    </a:lnTo>
                    <a:lnTo>
                      <a:pt x="489" y="271"/>
                    </a:lnTo>
                    <a:lnTo>
                      <a:pt x="380" y="264"/>
                    </a:lnTo>
                    <a:lnTo>
                      <a:pt x="274" y="242"/>
                    </a:lnTo>
                    <a:lnTo>
                      <a:pt x="175" y="211"/>
                    </a:lnTo>
                    <a:lnTo>
                      <a:pt x="86" y="163"/>
                    </a:lnTo>
                    <a:lnTo>
                      <a:pt x="8" y="101"/>
                    </a:lnTo>
                    <a:lnTo>
                      <a:pt x="2" y="85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7"/>
                    </a:lnTo>
                    <a:lnTo>
                      <a:pt x="2" y="33"/>
                    </a:lnTo>
                    <a:lnTo>
                      <a:pt x="4" y="21"/>
                    </a:lnTo>
                    <a:lnTo>
                      <a:pt x="6" y="10"/>
                    </a:lnTo>
                    <a:lnTo>
                      <a:pt x="8" y="0"/>
                    </a:lnTo>
                    <a:lnTo>
                      <a:pt x="103" y="68"/>
                    </a:lnTo>
                    <a:lnTo>
                      <a:pt x="208" y="118"/>
                    </a:lnTo>
                    <a:lnTo>
                      <a:pt x="320" y="153"/>
                    </a:lnTo>
                    <a:lnTo>
                      <a:pt x="439" y="173"/>
                    </a:lnTo>
                    <a:lnTo>
                      <a:pt x="559" y="178"/>
                    </a:lnTo>
                    <a:lnTo>
                      <a:pt x="681" y="175"/>
                    </a:lnTo>
                    <a:lnTo>
                      <a:pt x="801" y="159"/>
                    </a:lnTo>
                    <a:lnTo>
                      <a:pt x="920" y="138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36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37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38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39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5140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</p:grpSp>
        <p:sp>
          <p:nvSpPr>
            <p:cNvPr id="55" name="文字方塊 54"/>
            <p:cNvSpPr txBox="1"/>
            <p:nvPr/>
          </p:nvSpPr>
          <p:spPr>
            <a:xfrm>
              <a:off x="2117905" y="1417536"/>
              <a:ext cx="10635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第</a:t>
              </a:r>
              <a:r>
                <a:rPr lang="en-US" altLang="zh-TW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1</a:t>
              </a:r>
              <a:r>
                <a:rPr lang="zh-TW" altLang="en-US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年</a:t>
              </a:r>
              <a:endParaRPr lang="zh-HK" altLang="en-US" sz="2400" dirty="0">
                <a:solidFill>
                  <a:srgbClr val="663300"/>
                </a:solidFill>
                <a:latin typeface="Adobe 繁黑體 Std B" pitchFamily="34" charset="-120"/>
                <a:ea typeface="Adobe 繁黑體 Std B" pitchFamily="34" charset="-120"/>
              </a:endParaRPr>
            </a:p>
          </p:txBody>
        </p:sp>
      </p:grpSp>
      <p:grpSp>
        <p:nvGrpSpPr>
          <p:cNvPr id="57" name="群組 56"/>
          <p:cNvGrpSpPr/>
          <p:nvPr/>
        </p:nvGrpSpPr>
        <p:grpSpPr>
          <a:xfrm>
            <a:off x="2661530" y="1833632"/>
            <a:ext cx="1063564" cy="1284731"/>
            <a:chOff x="2117904" y="1417536"/>
            <a:chExt cx="1063564" cy="1284731"/>
          </a:xfrm>
        </p:grpSpPr>
        <p:grpSp>
          <p:nvGrpSpPr>
            <p:cNvPr id="58" name="Group 5"/>
            <p:cNvGrpSpPr>
              <a:grpSpLocks noChangeAspect="1"/>
            </p:cNvGrpSpPr>
            <p:nvPr/>
          </p:nvGrpSpPr>
          <p:grpSpPr bwMode="auto">
            <a:xfrm>
              <a:off x="2117904" y="1794296"/>
              <a:ext cx="616139" cy="907971"/>
              <a:chOff x="4086" y="1647"/>
              <a:chExt cx="1328" cy="1957"/>
            </a:xfrm>
          </p:grpSpPr>
          <p:sp>
            <p:nvSpPr>
              <p:cNvPr id="60" name="Freeform 29"/>
              <p:cNvSpPr>
                <a:spLocks/>
              </p:cNvSpPr>
              <p:nvPr/>
            </p:nvSpPr>
            <p:spPr bwMode="auto">
              <a:xfrm>
                <a:off x="4816" y="1647"/>
                <a:ext cx="598" cy="1138"/>
              </a:xfrm>
              <a:custGeom>
                <a:avLst/>
                <a:gdLst>
                  <a:gd name="T0" fmla="*/ 1090 w 1196"/>
                  <a:gd name="T1" fmla="*/ 99 h 2276"/>
                  <a:gd name="T2" fmla="*/ 1142 w 1196"/>
                  <a:gd name="T3" fmla="*/ 139 h 2276"/>
                  <a:gd name="T4" fmla="*/ 1173 w 1196"/>
                  <a:gd name="T5" fmla="*/ 196 h 2276"/>
                  <a:gd name="T6" fmla="*/ 1183 w 1196"/>
                  <a:gd name="T7" fmla="*/ 263 h 2276"/>
                  <a:gd name="T8" fmla="*/ 1187 w 1196"/>
                  <a:gd name="T9" fmla="*/ 409 h 2276"/>
                  <a:gd name="T10" fmla="*/ 1194 w 1196"/>
                  <a:gd name="T11" fmla="*/ 630 h 2276"/>
                  <a:gd name="T12" fmla="*/ 1193 w 1196"/>
                  <a:gd name="T13" fmla="*/ 851 h 2276"/>
                  <a:gd name="T14" fmla="*/ 1187 w 1196"/>
                  <a:gd name="T15" fmla="*/ 1072 h 2276"/>
                  <a:gd name="T16" fmla="*/ 1177 w 1196"/>
                  <a:gd name="T17" fmla="*/ 1281 h 2276"/>
                  <a:gd name="T18" fmla="*/ 1177 w 1196"/>
                  <a:gd name="T19" fmla="*/ 1491 h 2276"/>
                  <a:gd name="T20" fmla="*/ 1181 w 1196"/>
                  <a:gd name="T21" fmla="*/ 1702 h 2276"/>
                  <a:gd name="T22" fmla="*/ 1179 w 1196"/>
                  <a:gd name="T23" fmla="*/ 1914 h 2276"/>
                  <a:gd name="T24" fmla="*/ 1181 w 1196"/>
                  <a:gd name="T25" fmla="*/ 2026 h 2276"/>
                  <a:gd name="T26" fmla="*/ 1177 w 1196"/>
                  <a:gd name="T27" fmla="*/ 2045 h 2276"/>
                  <a:gd name="T28" fmla="*/ 1098 w 1196"/>
                  <a:gd name="T29" fmla="*/ 2135 h 2276"/>
                  <a:gd name="T30" fmla="*/ 907 w 1196"/>
                  <a:gd name="T31" fmla="*/ 2236 h 2276"/>
                  <a:gd name="T32" fmla="*/ 686 w 1196"/>
                  <a:gd name="T33" fmla="*/ 2274 h 2276"/>
                  <a:gd name="T34" fmla="*/ 456 w 1196"/>
                  <a:gd name="T35" fmla="*/ 2272 h 2276"/>
                  <a:gd name="T36" fmla="*/ 297 w 1196"/>
                  <a:gd name="T37" fmla="*/ 2249 h 2276"/>
                  <a:gd name="T38" fmla="*/ 194 w 1196"/>
                  <a:gd name="T39" fmla="*/ 2218 h 2276"/>
                  <a:gd name="T40" fmla="*/ 95 w 1196"/>
                  <a:gd name="T41" fmla="*/ 2173 h 2276"/>
                  <a:gd name="T42" fmla="*/ 21 w 1196"/>
                  <a:gd name="T43" fmla="*/ 2102 h 2276"/>
                  <a:gd name="T44" fmla="*/ 13 w 1196"/>
                  <a:gd name="T45" fmla="*/ 991 h 2276"/>
                  <a:gd name="T46" fmla="*/ 0 w 1196"/>
                  <a:gd name="T47" fmla="*/ 230 h 2276"/>
                  <a:gd name="T48" fmla="*/ 25 w 1196"/>
                  <a:gd name="T49" fmla="*/ 176 h 2276"/>
                  <a:gd name="T50" fmla="*/ 72 w 1196"/>
                  <a:gd name="T51" fmla="*/ 135 h 2276"/>
                  <a:gd name="T52" fmla="*/ 126 w 1196"/>
                  <a:gd name="T53" fmla="*/ 100 h 2276"/>
                  <a:gd name="T54" fmla="*/ 194 w 1196"/>
                  <a:gd name="T55" fmla="*/ 66 h 2276"/>
                  <a:gd name="T56" fmla="*/ 289 w 1196"/>
                  <a:gd name="T57" fmla="*/ 36 h 2276"/>
                  <a:gd name="T58" fmla="*/ 388 w 1196"/>
                  <a:gd name="T59" fmla="*/ 17 h 2276"/>
                  <a:gd name="T60" fmla="*/ 489 w 1196"/>
                  <a:gd name="T61" fmla="*/ 4 h 2276"/>
                  <a:gd name="T62" fmla="*/ 601 w 1196"/>
                  <a:gd name="T63" fmla="*/ 0 h 2276"/>
                  <a:gd name="T64" fmla="*/ 731 w 1196"/>
                  <a:gd name="T65" fmla="*/ 7 h 2276"/>
                  <a:gd name="T66" fmla="*/ 865 w 1196"/>
                  <a:gd name="T67" fmla="*/ 25 h 2276"/>
                  <a:gd name="T68" fmla="*/ 993 w 1196"/>
                  <a:gd name="T69" fmla="*/ 62 h 2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96" h="2276">
                    <a:moveTo>
                      <a:pt x="1057" y="87"/>
                    </a:moveTo>
                    <a:lnTo>
                      <a:pt x="1090" y="99"/>
                    </a:lnTo>
                    <a:lnTo>
                      <a:pt x="1119" y="118"/>
                    </a:lnTo>
                    <a:lnTo>
                      <a:pt x="1142" y="139"/>
                    </a:lnTo>
                    <a:lnTo>
                      <a:pt x="1162" y="166"/>
                    </a:lnTo>
                    <a:lnTo>
                      <a:pt x="1173" y="196"/>
                    </a:lnTo>
                    <a:lnTo>
                      <a:pt x="1181" y="228"/>
                    </a:lnTo>
                    <a:lnTo>
                      <a:pt x="1183" y="263"/>
                    </a:lnTo>
                    <a:lnTo>
                      <a:pt x="1183" y="304"/>
                    </a:lnTo>
                    <a:lnTo>
                      <a:pt x="1187" y="409"/>
                    </a:lnTo>
                    <a:lnTo>
                      <a:pt x="1193" y="519"/>
                    </a:lnTo>
                    <a:lnTo>
                      <a:pt x="1194" y="630"/>
                    </a:lnTo>
                    <a:lnTo>
                      <a:pt x="1196" y="740"/>
                    </a:lnTo>
                    <a:lnTo>
                      <a:pt x="1193" y="851"/>
                    </a:lnTo>
                    <a:lnTo>
                      <a:pt x="1191" y="961"/>
                    </a:lnTo>
                    <a:lnTo>
                      <a:pt x="1187" y="1072"/>
                    </a:lnTo>
                    <a:lnTo>
                      <a:pt x="1183" y="1183"/>
                    </a:lnTo>
                    <a:lnTo>
                      <a:pt x="1177" y="1281"/>
                    </a:lnTo>
                    <a:lnTo>
                      <a:pt x="1177" y="1386"/>
                    </a:lnTo>
                    <a:lnTo>
                      <a:pt x="1177" y="1491"/>
                    </a:lnTo>
                    <a:lnTo>
                      <a:pt x="1181" y="1598"/>
                    </a:lnTo>
                    <a:lnTo>
                      <a:pt x="1181" y="1702"/>
                    </a:lnTo>
                    <a:lnTo>
                      <a:pt x="1181" y="1809"/>
                    </a:lnTo>
                    <a:lnTo>
                      <a:pt x="1179" y="1914"/>
                    </a:lnTo>
                    <a:lnTo>
                      <a:pt x="1175" y="2016"/>
                    </a:lnTo>
                    <a:lnTo>
                      <a:pt x="1181" y="2026"/>
                    </a:lnTo>
                    <a:lnTo>
                      <a:pt x="1181" y="2036"/>
                    </a:lnTo>
                    <a:lnTo>
                      <a:pt x="1177" y="2045"/>
                    </a:lnTo>
                    <a:lnTo>
                      <a:pt x="1175" y="2055"/>
                    </a:lnTo>
                    <a:lnTo>
                      <a:pt x="1098" y="2135"/>
                    </a:lnTo>
                    <a:lnTo>
                      <a:pt x="1008" y="2195"/>
                    </a:lnTo>
                    <a:lnTo>
                      <a:pt x="907" y="2236"/>
                    </a:lnTo>
                    <a:lnTo>
                      <a:pt x="801" y="2263"/>
                    </a:lnTo>
                    <a:lnTo>
                      <a:pt x="686" y="2274"/>
                    </a:lnTo>
                    <a:lnTo>
                      <a:pt x="572" y="2276"/>
                    </a:lnTo>
                    <a:lnTo>
                      <a:pt x="456" y="2272"/>
                    </a:lnTo>
                    <a:lnTo>
                      <a:pt x="347" y="2263"/>
                    </a:lnTo>
                    <a:lnTo>
                      <a:pt x="297" y="2249"/>
                    </a:lnTo>
                    <a:lnTo>
                      <a:pt x="246" y="2236"/>
                    </a:lnTo>
                    <a:lnTo>
                      <a:pt x="194" y="2218"/>
                    </a:lnTo>
                    <a:lnTo>
                      <a:pt x="143" y="2199"/>
                    </a:lnTo>
                    <a:lnTo>
                      <a:pt x="95" y="2173"/>
                    </a:lnTo>
                    <a:lnTo>
                      <a:pt x="54" y="2142"/>
                    </a:lnTo>
                    <a:lnTo>
                      <a:pt x="21" y="2102"/>
                    </a:lnTo>
                    <a:lnTo>
                      <a:pt x="0" y="2055"/>
                    </a:lnTo>
                    <a:lnTo>
                      <a:pt x="13" y="991"/>
                    </a:lnTo>
                    <a:lnTo>
                      <a:pt x="4" y="265"/>
                    </a:lnTo>
                    <a:lnTo>
                      <a:pt x="0" y="230"/>
                    </a:lnTo>
                    <a:lnTo>
                      <a:pt x="8" y="201"/>
                    </a:lnTo>
                    <a:lnTo>
                      <a:pt x="25" y="176"/>
                    </a:lnTo>
                    <a:lnTo>
                      <a:pt x="48" y="155"/>
                    </a:lnTo>
                    <a:lnTo>
                      <a:pt x="72" y="135"/>
                    </a:lnTo>
                    <a:lnTo>
                      <a:pt x="99" y="118"/>
                    </a:lnTo>
                    <a:lnTo>
                      <a:pt x="126" y="100"/>
                    </a:lnTo>
                    <a:lnTo>
                      <a:pt x="151" y="87"/>
                    </a:lnTo>
                    <a:lnTo>
                      <a:pt x="194" y="66"/>
                    </a:lnTo>
                    <a:lnTo>
                      <a:pt x="242" y="50"/>
                    </a:lnTo>
                    <a:lnTo>
                      <a:pt x="289" y="36"/>
                    </a:lnTo>
                    <a:lnTo>
                      <a:pt x="339" y="27"/>
                    </a:lnTo>
                    <a:lnTo>
                      <a:pt x="388" y="17"/>
                    </a:lnTo>
                    <a:lnTo>
                      <a:pt x="438" y="9"/>
                    </a:lnTo>
                    <a:lnTo>
                      <a:pt x="489" y="4"/>
                    </a:lnTo>
                    <a:lnTo>
                      <a:pt x="539" y="0"/>
                    </a:lnTo>
                    <a:lnTo>
                      <a:pt x="601" y="0"/>
                    </a:lnTo>
                    <a:lnTo>
                      <a:pt x="665" y="2"/>
                    </a:lnTo>
                    <a:lnTo>
                      <a:pt x="731" y="7"/>
                    </a:lnTo>
                    <a:lnTo>
                      <a:pt x="799" y="15"/>
                    </a:lnTo>
                    <a:lnTo>
                      <a:pt x="865" y="25"/>
                    </a:lnTo>
                    <a:lnTo>
                      <a:pt x="931" y="42"/>
                    </a:lnTo>
                    <a:lnTo>
                      <a:pt x="993" y="62"/>
                    </a:lnTo>
                    <a:lnTo>
                      <a:pt x="1057" y="87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1" name="Freeform 30"/>
              <p:cNvSpPr>
                <a:spLocks/>
              </p:cNvSpPr>
              <p:nvPr/>
            </p:nvSpPr>
            <p:spPr bwMode="auto">
              <a:xfrm>
                <a:off x="4840" y="1665"/>
                <a:ext cx="538" cy="212"/>
              </a:xfrm>
              <a:custGeom>
                <a:avLst/>
                <a:gdLst>
                  <a:gd name="T0" fmla="*/ 1022 w 1077"/>
                  <a:gd name="T1" fmla="*/ 107 h 423"/>
                  <a:gd name="T2" fmla="*/ 1034 w 1077"/>
                  <a:gd name="T3" fmla="*/ 119 h 423"/>
                  <a:gd name="T4" fmla="*/ 1048 w 1077"/>
                  <a:gd name="T5" fmla="*/ 136 h 423"/>
                  <a:gd name="T6" fmla="*/ 1057 w 1077"/>
                  <a:gd name="T7" fmla="*/ 152 h 423"/>
                  <a:gd name="T8" fmla="*/ 1067 w 1077"/>
                  <a:gd name="T9" fmla="*/ 171 h 423"/>
                  <a:gd name="T10" fmla="*/ 1071 w 1077"/>
                  <a:gd name="T11" fmla="*/ 189 h 423"/>
                  <a:gd name="T12" fmla="*/ 1077 w 1077"/>
                  <a:gd name="T13" fmla="*/ 208 h 423"/>
                  <a:gd name="T14" fmla="*/ 1075 w 1077"/>
                  <a:gd name="T15" fmla="*/ 229 h 423"/>
                  <a:gd name="T16" fmla="*/ 1075 w 1077"/>
                  <a:gd name="T17" fmla="*/ 253 h 423"/>
                  <a:gd name="T18" fmla="*/ 986 w 1077"/>
                  <a:gd name="T19" fmla="*/ 317 h 423"/>
                  <a:gd name="T20" fmla="*/ 889 w 1077"/>
                  <a:gd name="T21" fmla="*/ 365 h 423"/>
                  <a:gd name="T22" fmla="*/ 782 w 1077"/>
                  <a:gd name="T23" fmla="*/ 398 h 423"/>
                  <a:gd name="T24" fmla="*/ 671 w 1077"/>
                  <a:gd name="T25" fmla="*/ 417 h 423"/>
                  <a:gd name="T26" fmla="*/ 555 w 1077"/>
                  <a:gd name="T27" fmla="*/ 423 h 423"/>
                  <a:gd name="T28" fmla="*/ 441 w 1077"/>
                  <a:gd name="T29" fmla="*/ 419 h 423"/>
                  <a:gd name="T30" fmla="*/ 326 w 1077"/>
                  <a:gd name="T31" fmla="*/ 406 h 423"/>
                  <a:gd name="T32" fmla="*/ 219 w 1077"/>
                  <a:gd name="T33" fmla="*/ 386 h 423"/>
                  <a:gd name="T34" fmla="*/ 185 w 1077"/>
                  <a:gd name="T35" fmla="*/ 373 h 423"/>
                  <a:gd name="T36" fmla="*/ 150 w 1077"/>
                  <a:gd name="T37" fmla="*/ 361 h 423"/>
                  <a:gd name="T38" fmla="*/ 115 w 1077"/>
                  <a:gd name="T39" fmla="*/ 344 h 423"/>
                  <a:gd name="T40" fmla="*/ 86 w 1077"/>
                  <a:gd name="T41" fmla="*/ 328 h 423"/>
                  <a:gd name="T42" fmla="*/ 57 w 1077"/>
                  <a:gd name="T43" fmla="*/ 305 h 423"/>
                  <a:gd name="T44" fmla="*/ 33 w 1077"/>
                  <a:gd name="T45" fmla="*/ 284 h 423"/>
                  <a:gd name="T46" fmla="*/ 14 w 1077"/>
                  <a:gd name="T47" fmla="*/ 256 h 423"/>
                  <a:gd name="T48" fmla="*/ 0 w 1077"/>
                  <a:gd name="T49" fmla="*/ 229 h 423"/>
                  <a:gd name="T50" fmla="*/ 26 w 1077"/>
                  <a:gd name="T51" fmla="*/ 169 h 423"/>
                  <a:gd name="T52" fmla="*/ 66 w 1077"/>
                  <a:gd name="T53" fmla="*/ 123 h 423"/>
                  <a:gd name="T54" fmla="*/ 117 w 1077"/>
                  <a:gd name="T55" fmla="*/ 88 h 423"/>
                  <a:gd name="T56" fmla="*/ 179 w 1077"/>
                  <a:gd name="T57" fmla="*/ 64 h 423"/>
                  <a:gd name="T58" fmla="*/ 243 w 1077"/>
                  <a:gd name="T59" fmla="*/ 45 h 423"/>
                  <a:gd name="T60" fmla="*/ 311 w 1077"/>
                  <a:gd name="T61" fmla="*/ 32 h 423"/>
                  <a:gd name="T62" fmla="*/ 377 w 1077"/>
                  <a:gd name="T63" fmla="*/ 18 h 423"/>
                  <a:gd name="T64" fmla="*/ 439 w 1077"/>
                  <a:gd name="T65" fmla="*/ 6 h 423"/>
                  <a:gd name="T66" fmla="*/ 516 w 1077"/>
                  <a:gd name="T67" fmla="*/ 0 h 423"/>
                  <a:gd name="T68" fmla="*/ 594 w 1077"/>
                  <a:gd name="T69" fmla="*/ 2 h 423"/>
                  <a:gd name="T70" fmla="*/ 667 w 1077"/>
                  <a:gd name="T71" fmla="*/ 6 h 423"/>
                  <a:gd name="T72" fmla="*/ 743 w 1077"/>
                  <a:gd name="T73" fmla="*/ 16 h 423"/>
                  <a:gd name="T74" fmla="*/ 813 w 1077"/>
                  <a:gd name="T75" fmla="*/ 30 h 423"/>
                  <a:gd name="T76" fmla="*/ 885 w 1077"/>
                  <a:gd name="T77" fmla="*/ 49 h 423"/>
                  <a:gd name="T78" fmla="*/ 953 w 1077"/>
                  <a:gd name="T79" fmla="*/ 74 h 423"/>
                  <a:gd name="T80" fmla="*/ 1022 w 1077"/>
                  <a:gd name="T81" fmla="*/ 107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7" h="423">
                    <a:moveTo>
                      <a:pt x="1022" y="107"/>
                    </a:moveTo>
                    <a:lnTo>
                      <a:pt x="1034" y="119"/>
                    </a:lnTo>
                    <a:lnTo>
                      <a:pt x="1048" y="136"/>
                    </a:lnTo>
                    <a:lnTo>
                      <a:pt x="1057" y="152"/>
                    </a:lnTo>
                    <a:lnTo>
                      <a:pt x="1067" y="171"/>
                    </a:lnTo>
                    <a:lnTo>
                      <a:pt x="1071" y="189"/>
                    </a:lnTo>
                    <a:lnTo>
                      <a:pt x="1077" y="208"/>
                    </a:lnTo>
                    <a:lnTo>
                      <a:pt x="1075" y="229"/>
                    </a:lnTo>
                    <a:lnTo>
                      <a:pt x="1075" y="253"/>
                    </a:lnTo>
                    <a:lnTo>
                      <a:pt x="986" y="317"/>
                    </a:lnTo>
                    <a:lnTo>
                      <a:pt x="889" y="365"/>
                    </a:lnTo>
                    <a:lnTo>
                      <a:pt x="782" y="398"/>
                    </a:lnTo>
                    <a:lnTo>
                      <a:pt x="671" y="417"/>
                    </a:lnTo>
                    <a:lnTo>
                      <a:pt x="555" y="423"/>
                    </a:lnTo>
                    <a:lnTo>
                      <a:pt x="441" y="419"/>
                    </a:lnTo>
                    <a:lnTo>
                      <a:pt x="326" y="406"/>
                    </a:lnTo>
                    <a:lnTo>
                      <a:pt x="219" y="386"/>
                    </a:lnTo>
                    <a:lnTo>
                      <a:pt x="185" y="373"/>
                    </a:lnTo>
                    <a:lnTo>
                      <a:pt x="150" y="361"/>
                    </a:lnTo>
                    <a:lnTo>
                      <a:pt x="115" y="344"/>
                    </a:lnTo>
                    <a:lnTo>
                      <a:pt x="86" y="328"/>
                    </a:lnTo>
                    <a:lnTo>
                      <a:pt x="57" y="305"/>
                    </a:lnTo>
                    <a:lnTo>
                      <a:pt x="33" y="284"/>
                    </a:lnTo>
                    <a:lnTo>
                      <a:pt x="14" y="256"/>
                    </a:lnTo>
                    <a:lnTo>
                      <a:pt x="0" y="229"/>
                    </a:lnTo>
                    <a:lnTo>
                      <a:pt x="26" y="169"/>
                    </a:lnTo>
                    <a:lnTo>
                      <a:pt x="66" y="123"/>
                    </a:lnTo>
                    <a:lnTo>
                      <a:pt x="117" y="88"/>
                    </a:lnTo>
                    <a:lnTo>
                      <a:pt x="179" y="64"/>
                    </a:lnTo>
                    <a:lnTo>
                      <a:pt x="243" y="45"/>
                    </a:lnTo>
                    <a:lnTo>
                      <a:pt x="311" y="32"/>
                    </a:lnTo>
                    <a:lnTo>
                      <a:pt x="377" y="18"/>
                    </a:lnTo>
                    <a:lnTo>
                      <a:pt x="439" y="6"/>
                    </a:lnTo>
                    <a:lnTo>
                      <a:pt x="516" y="0"/>
                    </a:lnTo>
                    <a:lnTo>
                      <a:pt x="594" y="2"/>
                    </a:lnTo>
                    <a:lnTo>
                      <a:pt x="667" y="6"/>
                    </a:lnTo>
                    <a:lnTo>
                      <a:pt x="743" y="16"/>
                    </a:lnTo>
                    <a:lnTo>
                      <a:pt x="813" y="30"/>
                    </a:lnTo>
                    <a:lnTo>
                      <a:pt x="885" y="49"/>
                    </a:lnTo>
                    <a:lnTo>
                      <a:pt x="953" y="74"/>
                    </a:lnTo>
                    <a:lnTo>
                      <a:pt x="1022" y="10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2" name="Freeform 39"/>
              <p:cNvSpPr>
                <a:spLocks/>
              </p:cNvSpPr>
              <p:nvPr/>
            </p:nvSpPr>
            <p:spPr bwMode="auto">
              <a:xfrm>
                <a:off x="4848" y="1830"/>
                <a:ext cx="532" cy="125"/>
              </a:xfrm>
              <a:custGeom>
                <a:avLst/>
                <a:gdLst>
                  <a:gd name="T0" fmla="*/ 1012 w 1065"/>
                  <a:gd name="T1" fmla="*/ 132 h 250"/>
                  <a:gd name="T2" fmla="*/ 904 w 1065"/>
                  <a:gd name="T3" fmla="*/ 179 h 250"/>
                  <a:gd name="T4" fmla="*/ 789 w 1065"/>
                  <a:gd name="T5" fmla="*/ 215 h 250"/>
                  <a:gd name="T6" fmla="*/ 671 w 1065"/>
                  <a:gd name="T7" fmla="*/ 239 h 250"/>
                  <a:gd name="T8" fmla="*/ 551 w 1065"/>
                  <a:gd name="T9" fmla="*/ 250 h 250"/>
                  <a:gd name="T10" fmla="*/ 426 w 1065"/>
                  <a:gd name="T11" fmla="*/ 246 h 250"/>
                  <a:gd name="T12" fmla="*/ 308 w 1065"/>
                  <a:gd name="T13" fmla="*/ 231 h 250"/>
                  <a:gd name="T14" fmla="*/ 192 w 1065"/>
                  <a:gd name="T15" fmla="*/ 198 h 250"/>
                  <a:gd name="T16" fmla="*/ 83 w 1065"/>
                  <a:gd name="T17" fmla="*/ 153 h 250"/>
                  <a:gd name="T18" fmla="*/ 66 w 1065"/>
                  <a:gd name="T19" fmla="*/ 138 h 250"/>
                  <a:gd name="T20" fmla="*/ 50 w 1065"/>
                  <a:gd name="T21" fmla="*/ 124 h 250"/>
                  <a:gd name="T22" fmla="*/ 35 w 1065"/>
                  <a:gd name="T23" fmla="*/ 111 h 250"/>
                  <a:gd name="T24" fmla="*/ 23 w 1065"/>
                  <a:gd name="T25" fmla="*/ 97 h 250"/>
                  <a:gd name="T26" fmla="*/ 10 w 1065"/>
                  <a:gd name="T27" fmla="*/ 80 h 250"/>
                  <a:gd name="T28" fmla="*/ 4 w 1065"/>
                  <a:gd name="T29" fmla="*/ 64 h 250"/>
                  <a:gd name="T30" fmla="*/ 0 w 1065"/>
                  <a:gd name="T31" fmla="*/ 43 h 250"/>
                  <a:gd name="T32" fmla="*/ 4 w 1065"/>
                  <a:gd name="T33" fmla="*/ 20 h 250"/>
                  <a:gd name="T34" fmla="*/ 112 w 1065"/>
                  <a:gd name="T35" fmla="*/ 74 h 250"/>
                  <a:gd name="T36" fmla="*/ 234 w 1065"/>
                  <a:gd name="T37" fmla="*/ 115 h 250"/>
                  <a:gd name="T38" fmla="*/ 359 w 1065"/>
                  <a:gd name="T39" fmla="*/ 138 h 250"/>
                  <a:gd name="T40" fmla="*/ 490 w 1065"/>
                  <a:gd name="T41" fmla="*/ 146 h 250"/>
                  <a:gd name="T42" fmla="*/ 620 w 1065"/>
                  <a:gd name="T43" fmla="*/ 138 h 250"/>
                  <a:gd name="T44" fmla="*/ 748 w 1065"/>
                  <a:gd name="T45" fmla="*/ 120 h 250"/>
                  <a:gd name="T46" fmla="*/ 873 w 1065"/>
                  <a:gd name="T47" fmla="*/ 89 h 250"/>
                  <a:gd name="T48" fmla="*/ 991 w 1065"/>
                  <a:gd name="T49" fmla="*/ 49 h 250"/>
                  <a:gd name="T50" fmla="*/ 1004 w 1065"/>
                  <a:gd name="T51" fmla="*/ 33 h 250"/>
                  <a:gd name="T52" fmla="*/ 1026 w 1065"/>
                  <a:gd name="T53" fmla="*/ 23 h 250"/>
                  <a:gd name="T54" fmla="*/ 1035 w 1065"/>
                  <a:gd name="T55" fmla="*/ 18 h 250"/>
                  <a:gd name="T56" fmla="*/ 1045 w 1065"/>
                  <a:gd name="T57" fmla="*/ 14 h 250"/>
                  <a:gd name="T58" fmla="*/ 1055 w 1065"/>
                  <a:gd name="T59" fmla="*/ 6 h 250"/>
                  <a:gd name="T60" fmla="*/ 1065 w 1065"/>
                  <a:gd name="T61" fmla="*/ 0 h 250"/>
                  <a:gd name="T62" fmla="*/ 1065 w 1065"/>
                  <a:gd name="T63" fmla="*/ 18 h 250"/>
                  <a:gd name="T64" fmla="*/ 1065 w 1065"/>
                  <a:gd name="T65" fmla="*/ 37 h 250"/>
                  <a:gd name="T66" fmla="*/ 1063 w 1065"/>
                  <a:gd name="T67" fmla="*/ 54 h 250"/>
                  <a:gd name="T68" fmla="*/ 1059 w 1065"/>
                  <a:gd name="T69" fmla="*/ 74 h 250"/>
                  <a:gd name="T70" fmla="*/ 1049 w 1065"/>
                  <a:gd name="T71" fmla="*/ 89 h 250"/>
                  <a:gd name="T72" fmla="*/ 1039 w 1065"/>
                  <a:gd name="T73" fmla="*/ 107 h 250"/>
                  <a:gd name="T74" fmla="*/ 1026 w 1065"/>
                  <a:gd name="T75" fmla="*/ 120 h 250"/>
                  <a:gd name="T76" fmla="*/ 1012 w 1065"/>
                  <a:gd name="T77" fmla="*/ 132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065" h="250">
                    <a:moveTo>
                      <a:pt x="1012" y="132"/>
                    </a:moveTo>
                    <a:lnTo>
                      <a:pt x="904" y="179"/>
                    </a:lnTo>
                    <a:lnTo>
                      <a:pt x="789" y="215"/>
                    </a:lnTo>
                    <a:lnTo>
                      <a:pt x="671" y="239"/>
                    </a:lnTo>
                    <a:lnTo>
                      <a:pt x="551" y="250"/>
                    </a:lnTo>
                    <a:lnTo>
                      <a:pt x="426" y="246"/>
                    </a:lnTo>
                    <a:lnTo>
                      <a:pt x="308" y="231"/>
                    </a:lnTo>
                    <a:lnTo>
                      <a:pt x="192" y="198"/>
                    </a:lnTo>
                    <a:lnTo>
                      <a:pt x="83" y="153"/>
                    </a:lnTo>
                    <a:lnTo>
                      <a:pt x="66" y="138"/>
                    </a:lnTo>
                    <a:lnTo>
                      <a:pt x="50" y="124"/>
                    </a:lnTo>
                    <a:lnTo>
                      <a:pt x="35" y="111"/>
                    </a:lnTo>
                    <a:lnTo>
                      <a:pt x="23" y="97"/>
                    </a:lnTo>
                    <a:lnTo>
                      <a:pt x="10" y="80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4" y="20"/>
                    </a:lnTo>
                    <a:lnTo>
                      <a:pt x="112" y="74"/>
                    </a:lnTo>
                    <a:lnTo>
                      <a:pt x="234" y="115"/>
                    </a:lnTo>
                    <a:lnTo>
                      <a:pt x="359" y="138"/>
                    </a:lnTo>
                    <a:lnTo>
                      <a:pt x="490" y="146"/>
                    </a:lnTo>
                    <a:lnTo>
                      <a:pt x="620" y="138"/>
                    </a:lnTo>
                    <a:lnTo>
                      <a:pt x="748" y="120"/>
                    </a:lnTo>
                    <a:lnTo>
                      <a:pt x="873" y="89"/>
                    </a:lnTo>
                    <a:lnTo>
                      <a:pt x="991" y="49"/>
                    </a:lnTo>
                    <a:lnTo>
                      <a:pt x="1004" y="33"/>
                    </a:lnTo>
                    <a:lnTo>
                      <a:pt x="1026" y="23"/>
                    </a:lnTo>
                    <a:lnTo>
                      <a:pt x="1035" y="18"/>
                    </a:lnTo>
                    <a:lnTo>
                      <a:pt x="1045" y="14"/>
                    </a:lnTo>
                    <a:lnTo>
                      <a:pt x="1055" y="6"/>
                    </a:lnTo>
                    <a:lnTo>
                      <a:pt x="1065" y="0"/>
                    </a:lnTo>
                    <a:lnTo>
                      <a:pt x="1065" y="18"/>
                    </a:lnTo>
                    <a:lnTo>
                      <a:pt x="1065" y="37"/>
                    </a:lnTo>
                    <a:lnTo>
                      <a:pt x="1063" y="54"/>
                    </a:lnTo>
                    <a:lnTo>
                      <a:pt x="1059" y="74"/>
                    </a:lnTo>
                    <a:lnTo>
                      <a:pt x="1049" y="89"/>
                    </a:lnTo>
                    <a:lnTo>
                      <a:pt x="1039" y="107"/>
                    </a:lnTo>
                    <a:lnTo>
                      <a:pt x="1026" y="120"/>
                    </a:lnTo>
                    <a:lnTo>
                      <a:pt x="1012" y="13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3" name="Freeform 40"/>
              <p:cNvSpPr>
                <a:spLocks/>
              </p:cNvSpPr>
              <p:nvPr/>
            </p:nvSpPr>
            <p:spPr bwMode="auto">
              <a:xfrm>
                <a:off x="4849" y="1907"/>
                <a:ext cx="532" cy="135"/>
              </a:xfrm>
              <a:custGeom>
                <a:avLst/>
                <a:gdLst>
                  <a:gd name="T0" fmla="*/ 958 w 1064"/>
                  <a:gd name="T1" fmla="*/ 177 h 272"/>
                  <a:gd name="T2" fmla="*/ 861 w 1064"/>
                  <a:gd name="T3" fmla="*/ 216 h 272"/>
                  <a:gd name="T4" fmla="*/ 762 w 1064"/>
                  <a:gd name="T5" fmla="*/ 245 h 272"/>
                  <a:gd name="T6" fmla="*/ 655 w 1064"/>
                  <a:gd name="T7" fmla="*/ 262 h 272"/>
                  <a:gd name="T8" fmla="*/ 551 w 1064"/>
                  <a:gd name="T9" fmla="*/ 272 h 272"/>
                  <a:gd name="T10" fmla="*/ 444 w 1064"/>
                  <a:gd name="T11" fmla="*/ 268 h 272"/>
                  <a:gd name="T12" fmla="*/ 339 w 1064"/>
                  <a:gd name="T13" fmla="*/ 258 h 272"/>
                  <a:gd name="T14" fmla="*/ 238 w 1064"/>
                  <a:gd name="T15" fmla="*/ 239 h 272"/>
                  <a:gd name="T16" fmla="*/ 143 w 1064"/>
                  <a:gd name="T17" fmla="*/ 214 h 272"/>
                  <a:gd name="T18" fmla="*/ 120 w 1064"/>
                  <a:gd name="T19" fmla="*/ 202 h 272"/>
                  <a:gd name="T20" fmla="*/ 101 w 1064"/>
                  <a:gd name="T21" fmla="*/ 192 h 272"/>
                  <a:gd name="T22" fmla="*/ 79 w 1064"/>
                  <a:gd name="T23" fmla="*/ 181 h 272"/>
                  <a:gd name="T24" fmla="*/ 62 w 1064"/>
                  <a:gd name="T25" fmla="*/ 171 h 272"/>
                  <a:gd name="T26" fmla="*/ 44 w 1064"/>
                  <a:gd name="T27" fmla="*/ 157 h 272"/>
                  <a:gd name="T28" fmla="*/ 29 w 1064"/>
                  <a:gd name="T29" fmla="*/ 144 h 272"/>
                  <a:gd name="T30" fmla="*/ 13 w 1064"/>
                  <a:gd name="T31" fmla="*/ 128 h 272"/>
                  <a:gd name="T32" fmla="*/ 2 w 1064"/>
                  <a:gd name="T33" fmla="*/ 115 h 272"/>
                  <a:gd name="T34" fmla="*/ 0 w 1064"/>
                  <a:gd name="T35" fmla="*/ 101 h 272"/>
                  <a:gd name="T36" fmla="*/ 0 w 1064"/>
                  <a:gd name="T37" fmla="*/ 88 h 272"/>
                  <a:gd name="T38" fmla="*/ 0 w 1064"/>
                  <a:gd name="T39" fmla="*/ 74 h 272"/>
                  <a:gd name="T40" fmla="*/ 0 w 1064"/>
                  <a:gd name="T41" fmla="*/ 60 h 272"/>
                  <a:gd name="T42" fmla="*/ 0 w 1064"/>
                  <a:gd name="T43" fmla="*/ 47 h 272"/>
                  <a:gd name="T44" fmla="*/ 2 w 1064"/>
                  <a:gd name="T45" fmla="*/ 33 h 272"/>
                  <a:gd name="T46" fmla="*/ 2 w 1064"/>
                  <a:gd name="T47" fmla="*/ 22 h 272"/>
                  <a:gd name="T48" fmla="*/ 6 w 1064"/>
                  <a:gd name="T49" fmla="*/ 14 h 272"/>
                  <a:gd name="T50" fmla="*/ 120 w 1064"/>
                  <a:gd name="T51" fmla="*/ 72 h 272"/>
                  <a:gd name="T52" fmla="*/ 250 w 1064"/>
                  <a:gd name="T53" fmla="*/ 115 h 272"/>
                  <a:gd name="T54" fmla="*/ 388 w 1064"/>
                  <a:gd name="T55" fmla="*/ 138 h 272"/>
                  <a:gd name="T56" fmla="*/ 531 w 1064"/>
                  <a:gd name="T57" fmla="*/ 148 h 272"/>
                  <a:gd name="T58" fmla="*/ 673 w 1064"/>
                  <a:gd name="T59" fmla="*/ 138 h 272"/>
                  <a:gd name="T60" fmla="*/ 810 w 1064"/>
                  <a:gd name="T61" fmla="*/ 111 h 272"/>
                  <a:gd name="T62" fmla="*/ 942 w 1064"/>
                  <a:gd name="T63" fmla="*/ 64 h 272"/>
                  <a:gd name="T64" fmla="*/ 1063 w 1064"/>
                  <a:gd name="T65" fmla="*/ 0 h 272"/>
                  <a:gd name="T66" fmla="*/ 1064 w 1064"/>
                  <a:gd name="T67" fmla="*/ 28 h 272"/>
                  <a:gd name="T68" fmla="*/ 1061 w 1064"/>
                  <a:gd name="T69" fmla="*/ 57 h 272"/>
                  <a:gd name="T70" fmla="*/ 1053 w 1064"/>
                  <a:gd name="T71" fmla="*/ 80 h 272"/>
                  <a:gd name="T72" fmla="*/ 1041 w 1064"/>
                  <a:gd name="T73" fmla="*/ 105 h 272"/>
                  <a:gd name="T74" fmla="*/ 1022 w 1064"/>
                  <a:gd name="T75" fmla="*/ 126 h 272"/>
                  <a:gd name="T76" fmla="*/ 1002 w 1064"/>
                  <a:gd name="T77" fmla="*/ 146 h 272"/>
                  <a:gd name="T78" fmla="*/ 979 w 1064"/>
                  <a:gd name="T79" fmla="*/ 161 h 272"/>
                  <a:gd name="T80" fmla="*/ 958 w 1064"/>
                  <a:gd name="T81" fmla="*/ 177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64" h="272">
                    <a:moveTo>
                      <a:pt x="958" y="177"/>
                    </a:moveTo>
                    <a:lnTo>
                      <a:pt x="861" y="216"/>
                    </a:lnTo>
                    <a:lnTo>
                      <a:pt x="762" y="245"/>
                    </a:lnTo>
                    <a:lnTo>
                      <a:pt x="655" y="262"/>
                    </a:lnTo>
                    <a:lnTo>
                      <a:pt x="551" y="272"/>
                    </a:lnTo>
                    <a:lnTo>
                      <a:pt x="444" y="268"/>
                    </a:lnTo>
                    <a:lnTo>
                      <a:pt x="339" y="258"/>
                    </a:lnTo>
                    <a:lnTo>
                      <a:pt x="238" y="239"/>
                    </a:lnTo>
                    <a:lnTo>
                      <a:pt x="143" y="214"/>
                    </a:lnTo>
                    <a:lnTo>
                      <a:pt x="120" y="202"/>
                    </a:lnTo>
                    <a:lnTo>
                      <a:pt x="101" y="192"/>
                    </a:lnTo>
                    <a:lnTo>
                      <a:pt x="79" y="181"/>
                    </a:lnTo>
                    <a:lnTo>
                      <a:pt x="62" y="171"/>
                    </a:lnTo>
                    <a:lnTo>
                      <a:pt x="44" y="157"/>
                    </a:lnTo>
                    <a:lnTo>
                      <a:pt x="29" y="144"/>
                    </a:lnTo>
                    <a:lnTo>
                      <a:pt x="13" y="128"/>
                    </a:lnTo>
                    <a:lnTo>
                      <a:pt x="2" y="115"/>
                    </a:lnTo>
                    <a:lnTo>
                      <a:pt x="0" y="101"/>
                    </a:lnTo>
                    <a:lnTo>
                      <a:pt x="0" y="88"/>
                    </a:lnTo>
                    <a:lnTo>
                      <a:pt x="0" y="74"/>
                    </a:lnTo>
                    <a:lnTo>
                      <a:pt x="0" y="60"/>
                    </a:lnTo>
                    <a:lnTo>
                      <a:pt x="0" y="47"/>
                    </a:lnTo>
                    <a:lnTo>
                      <a:pt x="2" y="33"/>
                    </a:lnTo>
                    <a:lnTo>
                      <a:pt x="2" y="22"/>
                    </a:lnTo>
                    <a:lnTo>
                      <a:pt x="6" y="14"/>
                    </a:lnTo>
                    <a:lnTo>
                      <a:pt x="120" y="72"/>
                    </a:lnTo>
                    <a:lnTo>
                      <a:pt x="250" y="115"/>
                    </a:lnTo>
                    <a:lnTo>
                      <a:pt x="388" y="138"/>
                    </a:lnTo>
                    <a:lnTo>
                      <a:pt x="531" y="148"/>
                    </a:lnTo>
                    <a:lnTo>
                      <a:pt x="673" y="138"/>
                    </a:lnTo>
                    <a:lnTo>
                      <a:pt x="810" y="111"/>
                    </a:lnTo>
                    <a:lnTo>
                      <a:pt x="942" y="64"/>
                    </a:lnTo>
                    <a:lnTo>
                      <a:pt x="1063" y="0"/>
                    </a:lnTo>
                    <a:lnTo>
                      <a:pt x="1064" y="28"/>
                    </a:lnTo>
                    <a:lnTo>
                      <a:pt x="1061" y="57"/>
                    </a:lnTo>
                    <a:lnTo>
                      <a:pt x="1053" y="80"/>
                    </a:lnTo>
                    <a:lnTo>
                      <a:pt x="1041" y="105"/>
                    </a:lnTo>
                    <a:lnTo>
                      <a:pt x="1022" y="126"/>
                    </a:lnTo>
                    <a:lnTo>
                      <a:pt x="1002" y="146"/>
                    </a:lnTo>
                    <a:lnTo>
                      <a:pt x="979" y="161"/>
                    </a:lnTo>
                    <a:lnTo>
                      <a:pt x="958" y="17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4" name="Freeform 41"/>
              <p:cNvSpPr>
                <a:spLocks/>
              </p:cNvSpPr>
              <p:nvPr/>
            </p:nvSpPr>
            <p:spPr bwMode="auto">
              <a:xfrm>
                <a:off x="4847" y="1994"/>
                <a:ext cx="537" cy="138"/>
              </a:xfrm>
              <a:custGeom>
                <a:avLst/>
                <a:gdLst>
                  <a:gd name="T0" fmla="*/ 989 w 1074"/>
                  <a:gd name="T1" fmla="*/ 163 h 275"/>
                  <a:gd name="T2" fmla="*/ 927 w 1074"/>
                  <a:gd name="T3" fmla="*/ 194 h 275"/>
                  <a:gd name="T4" fmla="*/ 861 w 1074"/>
                  <a:gd name="T5" fmla="*/ 221 h 275"/>
                  <a:gd name="T6" fmla="*/ 791 w 1074"/>
                  <a:gd name="T7" fmla="*/ 238 h 275"/>
                  <a:gd name="T8" fmla="*/ 723 w 1074"/>
                  <a:gd name="T9" fmla="*/ 254 h 275"/>
                  <a:gd name="T10" fmla="*/ 650 w 1074"/>
                  <a:gd name="T11" fmla="*/ 260 h 275"/>
                  <a:gd name="T12" fmla="*/ 580 w 1074"/>
                  <a:gd name="T13" fmla="*/ 267 h 275"/>
                  <a:gd name="T14" fmla="*/ 510 w 1074"/>
                  <a:gd name="T15" fmla="*/ 269 h 275"/>
                  <a:gd name="T16" fmla="*/ 446 w 1074"/>
                  <a:gd name="T17" fmla="*/ 275 h 275"/>
                  <a:gd name="T18" fmla="*/ 388 w 1074"/>
                  <a:gd name="T19" fmla="*/ 266 h 275"/>
                  <a:gd name="T20" fmla="*/ 332 w 1074"/>
                  <a:gd name="T21" fmla="*/ 258 h 275"/>
                  <a:gd name="T22" fmla="*/ 273 w 1074"/>
                  <a:gd name="T23" fmla="*/ 244 h 275"/>
                  <a:gd name="T24" fmla="*/ 215 w 1074"/>
                  <a:gd name="T25" fmla="*/ 231 h 275"/>
                  <a:gd name="T26" fmla="*/ 157 w 1074"/>
                  <a:gd name="T27" fmla="*/ 211 h 275"/>
                  <a:gd name="T28" fmla="*/ 105 w 1074"/>
                  <a:gd name="T29" fmla="*/ 186 h 275"/>
                  <a:gd name="T30" fmla="*/ 56 w 1074"/>
                  <a:gd name="T31" fmla="*/ 155 h 275"/>
                  <a:gd name="T32" fmla="*/ 13 w 1074"/>
                  <a:gd name="T33" fmla="*/ 118 h 275"/>
                  <a:gd name="T34" fmla="*/ 8 w 1074"/>
                  <a:gd name="T35" fmla="*/ 103 h 275"/>
                  <a:gd name="T36" fmla="*/ 6 w 1074"/>
                  <a:gd name="T37" fmla="*/ 89 h 275"/>
                  <a:gd name="T38" fmla="*/ 4 w 1074"/>
                  <a:gd name="T39" fmla="*/ 76 h 275"/>
                  <a:gd name="T40" fmla="*/ 4 w 1074"/>
                  <a:gd name="T41" fmla="*/ 64 h 275"/>
                  <a:gd name="T42" fmla="*/ 2 w 1074"/>
                  <a:gd name="T43" fmla="*/ 50 h 275"/>
                  <a:gd name="T44" fmla="*/ 2 w 1074"/>
                  <a:gd name="T45" fmla="*/ 39 h 275"/>
                  <a:gd name="T46" fmla="*/ 0 w 1074"/>
                  <a:gd name="T47" fmla="*/ 27 h 275"/>
                  <a:gd name="T48" fmla="*/ 0 w 1074"/>
                  <a:gd name="T49" fmla="*/ 15 h 275"/>
                  <a:gd name="T50" fmla="*/ 99 w 1074"/>
                  <a:gd name="T51" fmla="*/ 66 h 275"/>
                  <a:gd name="T52" fmla="*/ 207 w 1074"/>
                  <a:gd name="T53" fmla="*/ 105 h 275"/>
                  <a:gd name="T54" fmla="*/ 322 w 1074"/>
                  <a:gd name="T55" fmla="*/ 130 h 275"/>
                  <a:gd name="T56" fmla="*/ 440 w 1074"/>
                  <a:gd name="T57" fmla="*/ 143 h 275"/>
                  <a:gd name="T58" fmla="*/ 556 w 1074"/>
                  <a:gd name="T59" fmla="*/ 143 h 275"/>
                  <a:gd name="T60" fmla="*/ 675 w 1074"/>
                  <a:gd name="T61" fmla="*/ 136 h 275"/>
                  <a:gd name="T62" fmla="*/ 789 w 1074"/>
                  <a:gd name="T63" fmla="*/ 118 h 275"/>
                  <a:gd name="T64" fmla="*/ 898 w 1074"/>
                  <a:gd name="T65" fmla="*/ 95 h 275"/>
                  <a:gd name="T66" fmla="*/ 919 w 1074"/>
                  <a:gd name="T67" fmla="*/ 83 h 275"/>
                  <a:gd name="T68" fmla="*/ 942 w 1074"/>
                  <a:gd name="T69" fmla="*/ 72 h 275"/>
                  <a:gd name="T70" fmla="*/ 964 w 1074"/>
                  <a:gd name="T71" fmla="*/ 60 h 275"/>
                  <a:gd name="T72" fmla="*/ 985 w 1074"/>
                  <a:gd name="T73" fmla="*/ 50 h 275"/>
                  <a:gd name="T74" fmla="*/ 1006 w 1074"/>
                  <a:gd name="T75" fmla="*/ 37 h 275"/>
                  <a:gd name="T76" fmla="*/ 1028 w 1074"/>
                  <a:gd name="T77" fmla="*/ 25 h 275"/>
                  <a:gd name="T78" fmla="*/ 1051 w 1074"/>
                  <a:gd name="T79" fmla="*/ 12 h 275"/>
                  <a:gd name="T80" fmla="*/ 1074 w 1074"/>
                  <a:gd name="T81" fmla="*/ 0 h 275"/>
                  <a:gd name="T82" fmla="*/ 1072 w 1074"/>
                  <a:gd name="T83" fmla="*/ 25 h 275"/>
                  <a:gd name="T84" fmla="*/ 1070 w 1074"/>
                  <a:gd name="T85" fmla="*/ 50 h 275"/>
                  <a:gd name="T86" fmla="*/ 1063 w 1074"/>
                  <a:gd name="T87" fmla="*/ 74 h 275"/>
                  <a:gd name="T88" fmla="*/ 1055 w 1074"/>
                  <a:gd name="T89" fmla="*/ 97 h 275"/>
                  <a:gd name="T90" fmla="*/ 1041 w 1074"/>
                  <a:gd name="T91" fmla="*/ 114 h 275"/>
                  <a:gd name="T92" fmla="*/ 1026 w 1074"/>
                  <a:gd name="T93" fmla="*/ 132 h 275"/>
                  <a:gd name="T94" fmla="*/ 1008 w 1074"/>
                  <a:gd name="T95" fmla="*/ 147 h 275"/>
                  <a:gd name="T96" fmla="*/ 989 w 1074"/>
                  <a:gd name="T97" fmla="*/ 163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4" h="275">
                    <a:moveTo>
                      <a:pt x="989" y="163"/>
                    </a:moveTo>
                    <a:lnTo>
                      <a:pt x="927" y="194"/>
                    </a:lnTo>
                    <a:lnTo>
                      <a:pt x="861" y="221"/>
                    </a:lnTo>
                    <a:lnTo>
                      <a:pt x="791" y="238"/>
                    </a:lnTo>
                    <a:lnTo>
                      <a:pt x="723" y="254"/>
                    </a:lnTo>
                    <a:lnTo>
                      <a:pt x="650" y="260"/>
                    </a:lnTo>
                    <a:lnTo>
                      <a:pt x="580" y="267"/>
                    </a:lnTo>
                    <a:lnTo>
                      <a:pt x="510" y="269"/>
                    </a:lnTo>
                    <a:lnTo>
                      <a:pt x="446" y="275"/>
                    </a:lnTo>
                    <a:lnTo>
                      <a:pt x="388" y="266"/>
                    </a:lnTo>
                    <a:lnTo>
                      <a:pt x="332" y="258"/>
                    </a:lnTo>
                    <a:lnTo>
                      <a:pt x="273" y="244"/>
                    </a:lnTo>
                    <a:lnTo>
                      <a:pt x="215" y="231"/>
                    </a:lnTo>
                    <a:lnTo>
                      <a:pt x="157" y="211"/>
                    </a:lnTo>
                    <a:lnTo>
                      <a:pt x="105" y="186"/>
                    </a:lnTo>
                    <a:lnTo>
                      <a:pt x="56" y="155"/>
                    </a:lnTo>
                    <a:lnTo>
                      <a:pt x="13" y="118"/>
                    </a:lnTo>
                    <a:lnTo>
                      <a:pt x="8" y="103"/>
                    </a:lnTo>
                    <a:lnTo>
                      <a:pt x="6" y="89"/>
                    </a:lnTo>
                    <a:lnTo>
                      <a:pt x="4" y="76"/>
                    </a:lnTo>
                    <a:lnTo>
                      <a:pt x="4" y="64"/>
                    </a:lnTo>
                    <a:lnTo>
                      <a:pt x="2" y="50"/>
                    </a:lnTo>
                    <a:lnTo>
                      <a:pt x="2" y="39"/>
                    </a:lnTo>
                    <a:lnTo>
                      <a:pt x="0" y="27"/>
                    </a:lnTo>
                    <a:lnTo>
                      <a:pt x="0" y="15"/>
                    </a:lnTo>
                    <a:lnTo>
                      <a:pt x="99" y="66"/>
                    </a:lnTo>
                    <a:lnTo>
                      <a:pt x="207" y="105"/>
                    </a:lnTo>
                    <a:lnTo>
                      <a:pt x="322" y="130"/>
                    </a:lnTo>
                    <a:lnTo>
                      <a:pt x="440" y="143"/>
                    </a:lnTo>
                    <a:lnTo>
                      <a:pt x="556" y="143"/>
                    </a:lnTo>
                    <a:lnTo>
                      <a:pt x="675" y="136"/>
                    </a:lnTo>
                    <a:lnTo>
                      <a:pt x="789" y="118"/>
                    </a:lnTo>
                    <a:lnTo>
                      <a:pt x="898" y="95"/>
                    </a:lnTo>
                    <a:lnTo>
                      <a:pt x="919" y="83"/>
                    </a:lnTo>
                    <a:lnTo>
                      <a:pt x="942" y="72"/>
                    </a:lnTo>
                    <a:lnTo>
                      <a:pt x="964" y="60"/>
                    </a:lnTo>
                    <a:lnTo>
                      <a:pt x="985" y="50"/>
                    </a:lnTo>
                    <a:lnTo>
                      <a:pt x="1006" y="37"/>
                    </a:lnTo>
                    <a:lnTo>
                      <a:pt x="1028" y="25"/>
                    </a:lnTo>
                    <a:lnTo>
                      <a:pt x="1051" y="12"/>
                    </a:lnTo>
                    <a:lnTo>
                      <a:pt x="1074" y="0"/>
                    </a:lnTo>
                    <a:lnTo>
                      <a:pt x="1072" y="25"/>
                    </a:lnTo>
                    <a:lnTo>
                      <a:pt x="1070" y="50"/>
                    </a:lnTo>
                    <a:lnTo>
                      <a:pt x="1063" y="74"/>
                    </a:lnTo>
                    <a:lnTo>
                      <a:pt x="1055" y="97"/>
                    </a:lnTo>
                    <a:lnTo>
                      <a:pt x="1041" y="114"/>
                    </a:lnTo>
                    <a:lnTo>
                      <a:pt x="1026" y="132"/>
                    </a:lnTo>
                    <a:lnTo>
                      <a:pt x="1008" y="147"/>
                    </a:lnTo>
                    <a:lnTo>
                      <a:pt x="989" y="16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5" name="Freeform 42"/>
              <p:cNvSpPr>
                <a:spLocks/>
              </p:cNvSpPr>
              <p:nvPr/>
            </p:nvSpPr>
            <p:spPr bwMode="auto">
              <a:xfrm>
                <a:off x="4845" y="2075"/>
                <a:ext cx="542" cy="155"/>
              </a:xfrm>
              <a:custGeom>
                <a:avLst/>
                <a:gdLst>
                  <a:gd name="T0" fmla="*/ 1016 w 1084"/>
                  <a:gd name="T1" fmla="*/ 186 h 308"/>
                  <a:gd name="T2" fmla="*/ 939 w 1084"/>
                  <a:gd name="T3" fmla="*/ 219 h 308"/>
                  <a:gd name="T4" fmla="*/ 863 w 1084"/>
                  <a:gd name="T5" fmla="*/ 248 h 308"/>
                  <a:gd name="T6" fmla="*/ 784 w 1084"/>
                  <a:gd name="T7" fmla="*/ 271 h 308"/>
                  <a:gd name="T8" fmla="*/ 706 w 1084"/>
                  <a:gd name="T9" fmla="*/ 291 h 308"/>
                  <a:gd name="T10" fmla="*/ 624 w 1084"/>
                  <a:gd name="T11" fmla="*/ 302 h 308"/>
                  <a:gd name="T12" fmla="*/ 545 w 1084"/>
                  <a:gd name="T13" fmla="*/ 308 h 308"/>
                  <a:gd name="T14" fmla="*/ 464 w 1084"/>
                  <a:gd name="T15" fmla="*/ 308 h 308"/>
                  <a:gd name="T16" fmla="*/ 384 w 1084"/>
                  <a:gd name="T17" fmla="*/ 302 h 308"/>
                  <a:gd name="T18" fmla="*/ 365 w 1084"/>
                  <a:gd name="T19" fmla="*/ 291 h 308"/>
                  <a:gd name="T20" fmla="*/ 345 w 1084"/>
                  <a:gd name="T21" fmla="*/ 287 h 308"/>
                  <a:gd name="T22" fmla="*/ 324 w 1084"/>
                  <a:gd name="T23" fmla="*/ 283 h 308"/>
                  <a:gd name="T24" fmla="*/ 303 w 1084"/>
                  <a:gd name="T25" fmla="*/ 283 h 308"/>
                  <a:gd name="T26" fmla="*/ 281 w 1084"/>
                  <a:gd name="T27" fmla="*/ 279 h 308"/>
                  <a:gd name="T28" fmla="*/ 262 w 1084"/>
                  <a:gd name="T29" fmla="*/ 277 h 308"/>
                  <a:gd name="T30" fmla="*/ 242 w 1084"/>
                  <a:gd name="T31" fmla="*/ 271 h 308"/>
                  <a:gd name="T32" fmla="*/ 227 w 1084"/>
                  <a:gd name="T33" fmla="*/ 265 h 308"/>
                  <a:gd name="T34" fmla="*/ 192 w 1084"/>
                  <a:gd name="T35" fmla="*/ 256 h 308"/>
                  <a:gd name="T36" fmla="*/ 159 w 1084"/>
                  <a:gd name="T37" fmla="*/ 246 h 308"/>
                  <a:gd name="T38" fmla="*/ 128 w 1084"/>
                  <a:gd name="T39" fmla="*/ 232 h 308"/>
                  <a:gd name="T40" fmla="*/ 101 w 1084"/>
                  <a:gd name="T41" fmla="*/ 219 h 308"/>
                  <a:gd name="T42" fmla="*/ 72 w 1084"/>
                  <a:gd name="T43" fmla="*/ 200 h 308"/>
                  <a:gd name="T44" fmla="*/ 48 w 1084"/>
                  <a:gd name="T45" fmla="*/ 178 h 308"/>
                  <a:gd name="T46" fmla="*/ 27 w 1084"/>
                  <a:gd name="T47" fmla="*/ 153 h 308"/>
                  <a:gd name="T48" fmla="*/ 10 w 1084"/>
                  <a:gd name="T49" fmla="*/ 128 h 308"/>
                  <a:gd name="T50" fmla="*/ 4 w 1084"/>
                  <a:gd name="T51" fmla="*/ 112 h 308"/>
                  <a:gd name="T52" fmla="*/ 2 w 1084"/>
                  <a:gd name="T53" fmla="*/ 101 h 308"/>
                  <a:gd name="T54" fmla="*/ 0 w 1084"/>
                  <a:gd name="T55" fmla="*/ 85 h 308"/>
                  <a:gd name="T56" fmla="*/ 0 w 1084"/>
                  <a:gd name="T57" fmla="*/ 73 h 308"/>
                  <a:gd name="T58" fmla="*/ 0 w 1084"/>
                  <a:gd name="T59" fmla="*/ 60 h 308"/>
                  <a:gd name="T60" fmla="*/ 2 w 1084"/>
                  <a:gd name="T61" fmla="*/ 48 h 308"/>
                  <a:gd name="T62" fmla="*/ 4 w 1084"/>
                  <a:gd name="T63" fmla="*/ 37 h 308"/>
                  <a:gd name="T64" fmla="*/ 10 w 1084"/>
                  <a:gd name="T65" fmla="*/ 31 h 308"/>
                  <a:gd name="T66" fmla="*/ 114 w 1084"/>
                  <a:gd name="T67" fmla="*/ 85 h 308"/>
                  <a:gd name="T68" fmla="*/ 231 w 1084"/>
                  <a:gd name="T69" fmla="*/ 124 h 308"/>
                  <a:gd name="T70" fmla="*/ 355 w 1084"/>
                  <a:gd name="T71" fmla="*/ 147 h 308"/>
                  <a:gd name="T72" fmla="*/ 485 w 1084"/>
                  <a:gd name="T73" fmla="*/ 157 h 308"/>
                  <a:gd name="T74" fmla="*/ 613 w 1084"/>
                  <a:gd name="T75" fmla="*/ 151 h 308"/>
                  <a:gd name="T76" fmla="*/ 743 w 1084"/>
                  <a:gd name="T77" fmla="*/ 134 h 308"/>
                  <a:gd name="T78" fmla="*/ 867 w 1084"/>
                  <a:gd name="T79" fmla="*/ 104 h 308"/>
                  <a:gd name="T80" fmla="*/ 983 w 1084"/>
                  <a:gd name="T81" fmla="*/ 66 h 308"/>
                  <a:gd name="T82" fmla="*/ 1082 w 1084"/>
                  <a:gd name="T83" fmla="*/ 0 h 308"/>
                  <a:gd name="T84" fmla="*/ 1084 w 1084"/>
                  <a:gd name="T85" fmla="*/ 23 h 308"/>
                  <a:gd name="T86" fmla="*/ 1084 w 1084"/>
                  <a:gd name="T87" fmla="*/ 50 h 308"/>
                  <a:gd name="T88" fmla="*/ 1078 w 1084"/>
                  <a:gd name="T89" fmla="*/ 73 h 308"/>
                  <a:gd name="T90" fmla="*/ 1071 w 1084"/>
                  <a:gd name="T91" fmla="*/ 101 h 308"/>
                  <a:gd name="T92" fmla="*/ 1057 w 1084"/>
                  <a:gd name="T93" fmla="*/ 124 h 308"/>
                  <a:gd name="T94" fmla="*/ 1045 w 1084"/>
                  <a:gd name="T95" fmla="*/ 147 h 308"/>
                  <a:gd name="T96" fmla="*/ 1030 w 1084"/>
                  <a:gd name="T97" fmla="*/ 167 h 308"/>
                  <a:gd name="T98" fmla="*/ 1016 w 1084"/>
                  <a:gd name="T99" fmla="*/ 186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84" h="308">
                    <a:moveTo>
                      <a:pt x="1016" y="186"/>
                    </a:moveTo>
                    <a:lnTo>
                      <a:pt x="939" y="219"/>
                    </a:lnTo>
                    <a:lnTo>
                      <a:pt x="863" y="248"/>
                    </a:lnTo>
                    <a:lnTo>
                      <a:pt x="784" y="271"/>
                    </a:lnTo>
                    <a:lnTo>
                      <a:pt x="706" y="291"/>
                    </a:lnTo>
                    <a:lnTo>
                      <a:pt x="624" y="302"/>
                    </a:lnTo>
                    <a:lnTo>
                      <a:pt x="545" y="308"/>
                    </a:lnTo>
                    <a:lnTo>
                      <a:pt x="464" y="308"/>
                    </a:lnTo>
                    <a:lnTo>
                      <a:pt x="384" y="302"/>
                    </a:lnTo>
                    <a:lnTo>
                      <a:pt x="365" y="291"/>
                    </a:lnTo>
                    <a:lnTo>
                      <a:pt x="345" y="287"/>
                    </a:lnTo>
                    <a:lnTo>
                      <a:pt x="324" y="283"/>
                    </a:lnTo>
                    <a:lnTo>
                      <a:pt x="303" y="283"/>
                    </a:lnTo>
                    <a:lnTo>
                      <a:pt x="281" y="279"/>
                    </a:lnTo>
                    <a:lnTo>
                      <a:pt x="262" y="277"/>
                    </a:lnTo>
                    <a:lnTo>
                      <a:pt x="242" y="271"/>
                    </a:lnTo>
                    <a:lnTo>
                      <a:pt x="227" y="265"/>
                    </a:lnTo>
                    <a:lnTo>
                      <a:pt x="192" y="256"/>
                    </a:lnTo>
                    <a:lnTo>
                      <a:pt x="159" y="246"/>
                    </a:lnTo>
                    <a:lnTo>
                      <a:pt x="128" y="232"/>
                    </a:lnTo>
                    <a:lnTo>
                      <a:pt x="101" y="219"/>
                    </a:lnTo>
                    <a:lnTo>
                      <a:pt x="72" y="200"/>
                    </a:lnTo>
                    <a:lnTo>
                      <a:pt x="48" y="178"/>
                    </a:lnTo>
                    <a:lnTo>
                      <a:pt x="27" y="153"/>
                    </a:lnTo>
                    <a:lnTo>
                      <a:pt x="10" y="128"/>
                    </a:lnTo>
                    <a:lnTo>
                      <a:pt x="4" y="112"/>
                    </a:lnTo>
                    <a:lnTo>
                      <a:pt x="2" y="101"/>
                    </a:lnTo>
                    <a:lnTo>
                      <a:pt x="0" y="85"/>
                    </a:lnTo>
                    <a:lnTo>
                      <a:pt x="0" y="73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4" y="37"/>
                    </a:lnTo>
                    <a:lnTo>
                      <a:pt x="10" y="31"/>
                    </a:lnTo>
                    <a:lnTo>
                      <a:pt x="114" y="85"/>
                    </a:lnTo>
                    <a:lnTo>
                      <a:pt x="231" y="124"/>
                    </a:lnTo>
                    <a:lnTo>
                      <a:pt x="355" y="147"/>
                    </a:lnTo>
                    <a:lnTo>
                      <a:pt x="485" y="157"/>
                    </a:lnTo>
                    <a:lnTo>
                      <a:pt x="613" y="151"/>
                    </a:lnTo>
                    <a:lnTo>
                      <a:pt x="743" y="134"/>
                    </a:lnTo>
                    <a:lnTo>
                      <a:pt x="867" y="104"/>
                    </a:lnTo>
                    <a:lnTo>
                      <a:pt x="983" y="66"/>
                    </a:lnTo>
                    <a:lnTo>
                      <a:pt x="1082" y="0"/>
                    </a:lnTo>
                    <a:lnTo>
                      <a:pt x="1084" y="23"/>
                    </a:lnTo>
                    <a:lnTo>
                      <a:pt x="1084" y="50"/>
                    </a:lnTo>
                    <a:lnTo>
                      <a:pt x="1078" y="73"/>
                    </a:lnTo>
                    <a:lnTo>
                      <a:pt x="1071" y="101"/>
                    </a:lnTo>
                    <a:lnTo>
                      <a:pt x="1057" y="124"/>
                    </a:lnTo>
                    <a:lnTo>
                      <a:pt x="1045" y="147"/>
                    </a:lnTo>
                    <a:lnTo>
                      <a:pt x="1030" y="167"/>
                    </a:lnTo>
                    <a:lnTo>
                      <a:pt x="1016" y="18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6" name="Freeform 43"/>
              <p:cNvSpPr>
                <a:spLocks/>
              </p:cNvSpPr>
              <p:nvPr/>
            </p:nvSpPr>
            <p:spPr bwMode="auto">
              <a:xfrm>
                <a:off x="4841" y="2168"/>
                <a:ext cx="545" cy="172"/>
              </a:xfrm>
              <a:custGeom>
                <a:avLst/>
                <a:gdLst>
                  <a:gd name="T0" fmla="*/ 985 w 1090"/>
                  <a:gd name="T1" fmla="*/ 237 h 343"/>
                  <a:gd name="T2" fmla="*/ 871 w 1090"/>
                  <a:gd name="T3" fmla="*/ 281 h 343"/>
                  <a:gd name="T4" fmla="*/ 753 w 1090"/>
                  <a:gd name="T5" fmla="*/ 316 h 343"/>
                  <a:gd name="T6" fmla="*/ 625 w 1090"/>
                  <a:gd name="T7" fmla="*/ 335 h 343"/>
                  <a:gd name="T8" fmla="*/ 499 w 1090"/>
                  <a:gd name="T9" fmla="*/ 343 h 343"/>
                  <a:gd name="T10" fmla="*/ 369 w 1090"/>
                  <a:gd name="T11" fmla="*/ 333 h 343"/>
                  <a:gd name="T12" fmla="*/ 247 w 1090"/>
                  <a:gd name="T13" fmla="*/ 310 h 343"/>
                  <a:gd name="T14" fmla="*/ 130 w 1090"/>
                  <a:gd name="T15" fmla="*/ 269 h 343"/>
                  <a:gd name="T16" fmla="*/ 25 w 1090"/>
                  <a:gd name="T17" fmla="*/ 213 h 343"/>
                  <a:gd name="T18" fmla="*/ 8 w 1090"/>
                  <a:gd name="T19" fmla="*/ 192 h 343"/>
                  <a:gd name="T20" fmla="*/ 2 w 1090"/>
                  <a:gd name="T21" fmla="*/ 171 h 343"/>
                  <a:gd name="T22" fmla="*/ 0 w 1090"/>
                  <a:gd name="T23" fmla="*/ 147 h 343"/>
                  <a:gd name="T24" fmla="*/ 4 w 1090"/>
                  <a:gd name="T25" fmla="*/ 126 h 343"/>
                  <a:gd name="T26" fmla="*/ 8 w 1090"/>
                  <a:gd name="T27" fmla="*/ 103 h 343"/>
                  <a:gd name="T28" fmla="*/ 12 w 1090"/>
                  <a:gd name="T29" fmla="*/ 81 h 343"/>
                  <a:gd name="T30" fmla="*/ 14 w 1090"/>
                  <a:gd name="T31" fmla="*/ 58 h 343"/>
                  <a:gd name="T32" fmla="*/ 12 w 1090"/>
                  <a:gd name="T33" fmla="*/ 37 h 343"/>
                  <a:gd name="T34" fmla="*/ 136 w 1090"/>
                  <a:gd name="T35" fmla="*/ 93 h 343"/>
                  <a:gd name="T36" fmla="*/ 270 w 1090"/>
                  <a:gd name="T37" fmla="*/ 136 h 343"/>
                  <a:gd name="T38" fmla="*/ 409 w 1090"/>
                  <a:gd name="T39" fmla="*/ 159 h 343"/>
                  <a:gd name="T40" fmla="*/ 555 w 1090"/>
                  <a:gd name="T41" fmla="*/ 167 h 343"/>
                  <a:gd name="T42" fmla="*/ 696 w 1090"/>
                  <a:gd name="T43" fmla="*/ 153 h 343"/>
                  <a:gd name="T44" fmla="*/ 836 w 1090"/>
                  <a:gd name="T45" fmla="*/ 122 h 343"/>
                  <a:gd name="T46" fmla="*/ 968 w 1090"/>
                  <a:gd name="T47" fmla="*/ 70 h 343"/>
                  <a:gd name="T48" fmla="*/ 1090 w 1090"/>
                  <a:gd name="T49" fmla="*/ 0 h 343"/>
                  <a:gd name="T50" fmla="*/ 1090 w 1090"/>
                  <a:gd name="T51" fmla="*/ 33 h 343"/>
                  <a:gd name="T52" fmla="*/ 1088 w 1090"/>
                  <a:gd name="T53" fmla="*/ 68 h 343"/>
                  <a:gd name="T54" fmla="*/ 1080 w 1090"/>
                  <a:gd name="T55" fmla="*/ 101 h 343"/>
                  <a:gd name="T56" fmla="*/ 1073 w 1090"/>
                  <a:gd name="T57" fmla="*/ 136 h 343"/>
                  <a:gd name="T58" fmla="*/ 1055 w 1090"/>
                  <a:gd name="T59" fmla="*/ 167 h 343"/>
                  <a:gd name="T60" fmla="*/ 1038 w 1090"/>
                  <a:gd name="T61" fmla="*/ 194 h 343"/>
                  <a:gd name="T62" fmla="*/ 1013 w 1090"/>
                  <a:gd name="T63" fmla="*/ 217 h 343"/>
                  <a:gd name="T64" fmla="*/ 985 w 1090"/>
                  <a:gd name="T65" fmla="*/ 23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90" h="343">
                    <a:moveTo>
                      <a:pt x="985" y="237"/>
                    </a:moveTo>
                    <a:lnTo>
                      <a:pt x="871" y="281"/>
                    </a:lnTo>
                    <a:lnTo>
                      <a:pt x="753" y="316"/>
                    </a:lnTo>
                    <a:lnTo>
                      <a:pt x="625" y="335"/>
                    </a:lnTo>
                    <a:lnTo>
                      <a:pt x="499" y="343"/>
                    </a:lnTo>
                    <a:lnTo>
                      <a:pt x="369" y="333"/>
                    </a:lnTo>
                    <a:lnTo>
                      <a:pt x="247" y="310"/>
                    </a:lnTo>
                    <a:lnTo>
                      <a:pt x="130" y="269"/>
                    </a:lnTo>
                    <a:lnTo>
                      <a:pt x="25" y="213"/>
                    </a:lnTo>
                    <a:lnTo>
                      <a:pt x="8" y="192"/>
                    </a:lnTo>
                    <a:lnTo>
                      <a:pt x="2" y="171"/>
                    </a:lnTo>
                    <a:lnTo>
                      <a:pt x="0" y="147"/>
                    </a:lnTo>
                    <a:lnTo>
                      <a:pt x="4" y="126"/>
                    </a:lnTo>
                    <a:lnTo>
                      <a:pt x="8" y="103"/>
                    </a:lnTo>
                    <a:lnTo>
                      <a:pt x="12" y="81"/>
                    </a:lnTo>
                    <a:lnTo>
                      <a:pt x="14" y="58"/>
                    </a:lnTo>
                    <a:lnTo>
                      <a:pt x="12" y="37"/>
                    </a:lnTo>
                    <a:lnTo>
                      <a:pt x="136" y="93"/>
                    </a:lnTo>
                    <a:lnTo>
                      <a:pt x="270" y="136"/>
                    </a:lnTo>
                    <a:lnTo>
                      <a:pt x="409" y="159"/>
                    </a:lnTo>
                    <a:lnTo>
                      <a:pt x="555" y="167"/>
                    </a:lnTo>
                    <a:lnTo>
                      <a:pt x="696" y="153"/>
                    </a:lnTo>
                    <a:lnTo>
                      <a:pt x="836" y="122"/>
                    </a:lnTo>
                    <a:lnTo>
                      <a:pt x="968" y="70"/>
                    </a:lnTo>
                    <a:lnTo>
                      <a:pt x="1090" y="0"/>
                    </a:lnTo>
                    <a:lnTo>
                      <a:pt x="1090" y="33"/>
                    </a:lnTo>
                    <a:lnTo>
                      <a:pt x="1088" y="68"/>
                    </a:lnTo>
                    <a:lnTo>
                      <a:pt x="1080" y="101"/>
                    </a:lnTo>
                    <a:lnTo>
                      <a:pt x="1073" y="136"/>
                    </a:lnTo>
                    <a:lnTo>
                      <a:pt x="1055" y="167"/>
                    </a:lnTo>
                    <a:lnTo>
                      <a:pt x="1038" y="194"/>
                    </a:lnTo>
                    <a:lnTo>
                      <a:pt x="1013" y="217"/>
                    </a:lnTo>
                    <a:lnTo>
                      <a:pt x="985" y="23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7" name="Freeform 44"/>
              <p:cNvSpPr>
                <a:spLocks/>
              </p:cNvSpPr>
              <p:nvPr/>
            </p:nvSpPr>
            <p:spPr bwMode="auto">
              <a:xfrm>
                <a:off x="4844" y="2279"/>
                <a:ext cx="543" cy="167"/>
              </a:xfrm>
              <a:custGeom>
                <a:avLst/>
                <a:gdLst>
                  <a:gd name="T0" fmla="*/ 1080 w 1086"/>
                  <a:gd name="T1" fmla="*/ 143 h 334"/>
                  <a:gd name="T2" fmla="*/ 1022 w 1086"/>
                  <a:gd name="T3" fmla="*/ 204 h 334"/>
                  <a:gd name="T4" fmla="*/ 954 w 1086"/>
                  <a:gd name="T5" fmla="*/ 250 h 334"/>
                  <a:gd name="T6" fmla="*/ 879 w 1086"/>
                  <a:gd name="T7" fmla="*/ 283 h 334"/>
                  <a:gd name="T8" fmla="*/ 797 w 1086"/>
                  <a:gd name="T9" fmla="*/ 308 h 334"/>
                  <a:gd name="T10" fmla="*/ 710 w 1086"/>
                  <a:gd name="T11" fmla="*/ 322 h 334"/>
                  <a:gd name="T12" fmla="*/ 625 w 1086"/>
                  <a:gd name="T13" fmla="*/ 330 h 334"/>
                  <a:gd name="T14" fmla="*/ 537 w 1086"/>
                  <a:gd name="T15" fmla="*/ 332 h 334"/>
                  <a:gd name="T16" fmla="*/ 458 w 1086"/>
                  <a:gd name="T17" fmla="*/ 334 h 334"/>
                  <a:gd name="T18" fmla="*/ 390 w 1086"/>
                  <a:gd name="T19" fmla="*/ 326 h 334"/>
                  <a:gd name="T20" fmla="*/ 320 w 1086"/>
                  <a:gd name="T21" fmla="*/ 318 h 334"/>
                  <a:gd name="T22" fmla="*/ 250 w 1086"/>
                  <a:gd name="T23" fmla="*/ 306 h 334"/>
                  <a:gd name="T24" fmla="*/ 184 w 1086"/>
                  <a:gd name="T25" fmla="*/ 289 h 334"/>
                  <a:gd name="T26" fmla="*/ 122 w 1086"/>
                  <a:gd name="T27" fmla="*/ 264 h 334"/>
                  <a:gd name="T28" fmla="*/ 70 w 1086"/>
                  <a:gd name="T29" fmla="*/ 229 h 334"/>
                  <a:gd name="T30" fmla="*/ 27 w 1086"/>
                  <a:gd name="T31" fmla="*/ 178 h 334"/>
                  <a:gd name="T32" fmla="*/ 0 w 1086"/>
                  <a:gd name="T33" fmla="*/ 116 h 334"/>
                  <a:gd name="T34" fmla="*/ 6 w 1086"/>
                  <a:gd name="T35" fmla="*/ 43 h 334"/>
                  <a:gd name="T36" fmla="*/ 132 w 1086"/>
                  <a:gd name="T37" fmla="*/ 101 h 334"/>
                  <a:gd name="T38" fmla="*/ 268 w 1086"/>
                  <a:gd name="T39" fmla="*/ 143 h 334"/>
                  <a:gd name="T40" fmla="*/ 405 w 1086"/>
                  <a:gd name="T41" fmla="*/ 169 h 334"/>
                  <a:gd name="T42" fmla="*/ 549 w 1086"/>
                  <a:gd name="T43" fmla="*/ 178 h 334"/>
                  <a:gd name="T44" fmla="*/ 687 w 1086"/>
                  <a:gd name="T45" fmla="*/ 165 h 334"/>
                  <a:gd name="T46" fmla="*/ 824 w 1086"/>
                  <a:gd name="T47" fmla="*/ 132 h 334"/>
                  <a:gd name="T48" fmla="*/ 954 w 1086"/>
                  <a:gd name="T49" fmla="*/ 76 h 334"/>
                  <a:gd name="T50" fmla="*/ 1076 w 1086"/>
                  <a:gd name="T51" fmla="*/ 0 h 334"/>
                  <a:gd name="T52" fmla="*/ 1082 w 1086"/>
                  <a:gd name="T53" fmla="*/ 14 h 334"/>
                  <a:gd name="T54" fmla="*/ 1086 w 1086"/>
                  <a:gd name="T55" fmla="*/ 29 h 334"/>
                  <a:gd name="T56" fmla="*/ 1086 w 1086"/>
                  <a:gd name="T57" fmla="*/ 47 h 334"/>
                  <a:gd name="T58" fmla="*/ 1086 w 1086"/>
                  <a:gd name="T59" fmla="*/ 66 h 334"/>
                  <a:gd name="T60" fmla="*/ 1082 w 1086"/>
                  <a:gd name="T61" fmla="*/ 83 h 334"/>
                  <a:gd name="T62" fmla="*/ 1082 w 1086"/>
                  <a:gd name="T63" fmla="*/ 103 h 334"/>
                  <a:gd name="T64" fmla="*/ 1080 w 1086"/>
                  <a:gd name="T65" fmla="*/ 122 h 334"/>
                  <a:gd name="T66" fmla="*/ 1080 w 1086"/>
                  <a:gd name="T67" fmla="*/ 143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6" h="334">
                    <a:moveTo>
                      <a:pt x="1080" y="143"/>
                    </a:moveTo>
                    <a:lnTo>
                      <a:pt x="1022" y="204"/>
                    </a:lnTo>
                    <a:lnTo>
                      <a:pt x="954" y="250"/>
                    </a:lnTo>
                    <a:lnTo>
                      <a:pt x="879" y="283"/>
                    </a:lnTo>
                    <a:lnTo>
                      <a:pt x="797" y="308"/>
                    </a:lnTo>
                    <a:lnTo>
                      <a:pt x="710" y="322"/>
                    </a:lnTo>
                    <a:lnTo>
                      <a:pt x="625" y="330"/>
                    </a:lnTo>
                    <a:lnTo>
                      <a:pt x="537" y="332"/>
                    </a:lnTo>
                    <a:lnTo>
                      <a:pt x="458" y="334"/>
                    </a:lnTo>
                    <a:lnTo>
                      <a:pt x="390" y="326"/>
                    </a:lnTo>
                    <a:lnTo>
                      <a:pt x="320" y="318"/>
                    </a:lnTo>
                    <a:lnTo>
                      <a:pt x="250" y="306"/>
                    </a:lnTo>
                    <a:lnTo>
                      <a:pt x="184" y="289"/>
                    </a:lnTo>
                    <a:lnTo>
                      <a:pt x="122" y="264"/>
                    </a:lnTo>
                    <a:lnTo>
                      <a:pt x="70" y="229"/>
                    </a:lnTo>
                    <a:lnTo>
                      <a:pt x="27" y="178"/>
                    </a:lnTo>
                    <a:lnTo>
                      <a:pt x="0" y="116"/>
                    </a:lnTo>
                    <a:lnTo>
                      <a:pt x="6" y="43"/>
                    </a:lnTo>
                    <a:lnTo>
                      <a:pt x="132" y="101"/>
                    </a:lnTo>
                    <a:lnTo>
                      <a:pt x="268" y="143"/>
                    </a:lnTo>
                    <a:lnTo>
                      <a:pt x="405" y="169"/>
                    </a:lnTo>
                    <a:lnTo>
                      <a:pt x="549" y="178"/>
                    </a:lnTo>
                    <a:lnTo>
                      <a:pt x="687" y="165"/>
                    </a:lnTo>
                    <a:lnTo>
                      <a:pt x="824" y="132"/>
                    </a:lnTo>
                    <a:lnTo>
                      <a:pt x="954" y="76"/>
                    </a:lnTo>
                    <a:lnTo>
                      <a:pt x="1076" y="0"/>
                    </a:lnTo>
                    <a:lnTo>
                      <a:pt x="1082" y="14"/>
                    </a:lnTo>
                    <a:lnTo>
                      <a:pt x="1086" y="29"/>
                    </a:lnTo>
                    <a:lnTo>
                      <a:pt x="1086" y="47"/>
                    </a:lnTo>
                    <a:lnTo>
                      <a:pt x="1086" y="66"/>
                    </a:lnTo>
                    <a:lnTo>
                      <a:pt x="1082" y="83"/>
                    </a:lnTo>
                    <a:lnTo>
                      <a:pt x="1082" y="103"/>
                    </a:lnTo>
                    <a:lnTo>
                      <a:pt x="1080" y="122"/>
                    </a:lnTo>
                    <a:lnTo>
                      <a:pt x="1080" y="14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8" name="Freeform 49"/>
              <p:cNvSpPr>
                <a:spLocks/>
              </p:cNvSpPr>
              <p:nvPr/>
            </p:nvSpPr>
            <p:spPr bwMode="auto">
              <a:xfrm>
                <a:off x="4844" y="2395"/>
                <a:ext cx="540" cy="155"/>
              </a:xfrm>
              <a:custGeom>
                <a:avLst/>
                <a:gdLst>
                  <a:gd name="T0" fmla="*/ 985 w 1080"/>
                  <a:gd name="T1" fmla="*/ 211 h 310"/>
                  <a:gd name="T2" fmla="*/ 867 w 1080"/>
                  <a:gd name="T3" fmla="*/ 256 h 310"/>
                  <a:gd name="T4" fmla="*/ 739 w 1080"/>
                  <a:gd name="T5" fmla="*/ 289 h 310"/>
                  <a:gd name="T6" fmla="*/ 605 w 1080"/>
                  <a:gd name="T7" fmla="*/ 306 h 310"/>
                  <a:gd name="T8" fmla="*/ 471 w 1080"/>
                  <a:gd name="T9" fmla="*/ 310 h 310"/>
                  <a:gd name="T10" fmla="*/ 338 w 1080"/>
                  <a:gd name="T11" fmla="*/ 294 h 310"/>
                  <a:gd name="T12" fmla="*/ 213 w 1080"/>
                  <a:gd name="T13" fmla="*/ 263 h 310"/>
                  <a:gd name="T14" fmla="*/ 97 w 1080"/>
                  <a:gd name="T15" fmla="*/ 213 h 310"/>
                  <a:gd name="T16" fmla="*/ 0 w 1080"/>
                  <a:gd name="T17" fmla="*/ 145 h 310"/>
                  <a:gd name="T18" fmla="*/ 2 w 1080"/>
                  <a:gd name="T19" fmla="*/ 9 h 310"/>
                  <a:gd name="T20" fmla="*/ 60 w 1080"/>
                  <a:gd name="T21" fmla="*/ 48 h 310"/>
                  <a:gd name="T22" fmla="*/ 126 w 1080"/>
                  <a:gd name="T23" fmla="*/ 81 h 310"/>
                  <a:gd name="T24" fmla="*/ 192 w 1080"/>
                  <a:gd name="T25" fmla="*/ 106 h 310"/>
                  <a:gd name="T26" fmla="*/ 264 w 1080"/>
                  <a:gd name="T27" fmla="*/ 126 h 310"/>
                  <a:gd name="T28" fmla="*/ 334 w 1080"/>
                  <a:gd name="T29" fmla="*/ 137 h 310"/>
                  <a:gd name="T30" fmla="*/ 409 w 1080"/>
                  <a:gd name="T31" fmla="*/ 147 h 310"/>
                  <a:gd name="T32" fmla="*/ 483 w 1080"/>
                  <a:gd name="T33" fmla="*/ 153 h 310"/>
                  <a:gd name="T34" fmla="*/ 557 w 1080"/>
                  <a:gd name="T35" fmla="*/ 155 h 310"/>
                  <a:gd name="T36" fmla="*/ 626 w 1080"/>
                  <a:gd name="T37" fmla="*/ 149 h 310"/>
                  <a:gd name="T38" fmla="*/ 696 w 1080"/>
                  <a:gd name="T39" fmla="*/ 141 h 310"/>
                  <a:gd name="T40" fmla="*/ 764 w 1080"/>
                  <a:gd name="T41" fmla="*/ 128 h 310"/>
                  <a:gd name="T42" fmla="*/ 832 w 1080"/>
                  <a:gd name="T43" fmla="*/ 110 h 310"/>
                  <a:gd name="T44" fmla="*/ 894 w 1080"/>
                  <a:gd name="T45" fmla="*/ 87 h 310"/>
                  <a:gd name="T46" fmla="*/ 958 w 1080"/>
                  <a:gd name="T47" fmla="*/ 64 h 310"/>
                  <a:gd name="T48" fmla="*/ 1020 w 1080"/>
                  <a:gd name="T49" fmla="*/ 33 h 310"/>
                  <a:gd name="T50" fmla="*/ 1080 w 1080"/>
                  <a:gd name="T51" fmla="*/ 0 h 310"/>
                  <a:gd name="T52" fmla="*/ 1080 w 1080"/>
                  <a:gd name="T53" fmla="*/ 31 h 310"/>
                  <a:gd name="T54" fmla="*/ 1080 w 1080"/>
                  <a:gd name="T55" fmla="*/ 64 h 310"/>
                  <a:gd name="T56" fmla="*/ 1074 w 1080"/>
                  <a:gd name="T57" fmla="*/ 93 h 310"/>
                  <a:gd name="T58" fmla="*/ 1069 w 1080"/>
                  <a:gd name="T59" fmla="*/ 124 h 310"/>
                  <a:gd name="T60" fmla="*/ 1055 w 1080"/>
                  <a:gd name="T61" fmla="*/ 151 h 310"/>
                  <a:gd name="T62" fmla="*/ 1038 w 1080"/>
                  <a:gd name="T63" fmla="*/ 174 h 310"/>
                  <a:gd name="T64" fmla="*/ 1014 w 1080"/>
                  <a:gd name="T65" fmla="*/ 194 h 310"/>
                  <a:gd name="T66" fmla="*/ 985 w 1080"/>
                  <a:gd name="T67" fmla="*/ 211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0" h="310">
                    <a:moveTo>
                      <a:pt x="985" y="211"/>
                    </a:moveTo>
                    <a:lnTo>
                      <a:pt x="867" y="256"/>
                    </a:lnTo>
                    <a:lnTo>
                      <a:pt x="739" y="289"/>
                    </a:lnTo>
                    <a:lnTo>
                      <a:pt x="605" y="306"/>
                    </a:lnTo>
                    <a:lnTo>
                      <a:pt x="471" y="310"/>
                    </a:lnTo>
                    <a:lnTo>
                      <a:pt x="338" y="294"/>
                    </a:lnTo>
                    <a:lnTo>
                      <a:pt x="213" y="263"/>
                    </a:lnTo>
                    <a:lnTo>
                      <a:pt x="97" y="213"/>
                    </a:lnTo>
                    <a:lnTo>
                      <a:pt x="0" y="145"/>
                    </a:lnTo>
                    <a:lnTo>
                      <a:pt x="2" y="9"/>
                    </a:lnTo>
                    <a:lnTo>
                      <a:pt x="60" y="48"/>
                    </a:lnTo>
                    <a:lnTo>
                      <a:pt x="126" y="81"/>
                    </a:lnTo>
                    <a:lnTo>
                      <a:pt x="192" y="106"/>
                    </a:lnTo>
                    <a:lnTo>
                      <a:pt x="264" y="126"/>
                    </a:lnTo>
                    <a:lnTo>
                      <a:pt x="334" y="137"/>
                    </a:lnTo>
                    <a:lnTo>
                      <a:pt x="409" y="147"/>
                    </a:lnTo>
                    <a:lnTo>
                      <a:pt x="483" y="153"/>
                    </a:lnTo>
                    <a:lnTo>
                      <a:pt x="557" y="155"/>
                    </a:lnTo>
                    <a:lnTo>
                      <a:pt x="626" y="149"/>
                    </a:lnTo>
                    <a:lnTo>
                      <a:pt x="696" y="141"/>
                    </a:lnTo>
                    <a:lnTo>
                      <a:pt x="764" y="128"/>
                    </a:lnTo>
                    <a:lnTo>
                      <a:pt x="832" y="110"/>
                    </a:lnTo>
                    <a:lnTo>
                      <a:pt x="894" y="87"/>
                    </a:lnTo>
                    <a:lnTo>
                      <a:pt x="958" y="64"/>
                    </a:lnTo>
                    <a:lnTo>
                      <a:pt x="1020" y="33"/>
                    </a:lnTo>
                    <a:lnTo>
                      <a:pt x="1080" y="0"/>
                    </a:lnTo>
                    <a:lnTo>
                      <a:pt x="1080" y="31"/>
                    </a:lnTo>
                    <a:lnTo>
                      <a:pt x="1080" y="64"/>
                    </a:lnTo>
                    <a:lnTo>
                      <a:pt x="1074" y="93"/>
                    </a:lnTo>
                    <a:lnTo>
                      <a:pt x="1069" y="124"/>
                    </a:lnTo>
                    <a:lnTo>
                      <a:pt x="1055" y="151"/>
                    </a:lnTo>
                    <a:lnTo>
                      <a:pt x="1038" y="174"/>
                    </a:lnTo>
                    <a:lnTo>
                      <a:pt x="1014" y="194"/>
                    </a:lnTo>
                    <a:lnTo>
                      <a:pt x="985" y="21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69" name="Freeform 52"/>
              <p:cNvSpPr>
                <a:spLocks/>
              </p:cNvSpPr>
              <p:nvPr/>
            </p:nvSpPr>
            <p:spPr bwMode="auto">
              <a:xfrm>
                <a:off x="4843" y="2498"/>
                <a:ext cx="537" cy="148"/>
              </a:xfrm>
              <a:custGeom>
                <a:avLst/>
                <a:gdLst>
                  <a:gd name="T0" fmla="*/ 1036 w 1075"/>
                  <a:gd name="T1" fmla="*/ 171 h 297"/>
                  <a:gd name="T2" fmla="*/ 921 w 1075"/>
                  <a:gd name="T3" fmla="*/ 221 h 297"/>
                  <a:gd name="T4" fmla="*/ 801 w 1075"/>
                  <a:gd name="T5" fmla="*/ 260 h 297"/>
                  <a:gd name="T6" fmla="*/ 675 w 1075"/>
                  <a:gd name="T7" fmla="*/ 283 h 297"/>
                  <a:gd name="T8" fmla="*/ 549 w 1075"/>
                  <a:gd name="T9" fmla="*/ 297 h 297"/>
                  <a:gd name="T10" fmla="*/ 421 w 1075"/>
                  <a:gd name="T11" fmla="*/ 291 h 297"/>
                  <a:gd name="T12" fmla="*/ 295 w 1075"/>
                  <a:gd name="T13" fmla="*/ 274 h 297"/>
                  <a:gd name="T14" fmla="*/ 175 w 1075"/>
                  <a:gd name="T15" fmla="*/ 239 h 297"/>
                  <a:gd name="T16" fmla="*/ 60 w 1075"/>
                  <a:gd name="T17" fmla="*/ 186 h 297"/>
                  <a:gd name="T18" fmla="*/ 39 w 1075"/>
                  <a:gd name="T19" fmla="*/ 169 h 297"/>
                  <a:gd name="T20" fmla="*/ 23 w 1075"/>
                  <a:gd name="T21" fmla="*/ 152 h 297"/>
                  <a:gd name="T22" fmla="*/ 12 w 1075"/>
                  <a:gd name="T23" fmla="*/ 130 h 297"/>
                  <a:gd name="T24" fmla="*/ 6 w 1075"/>
                  <a:gd name="T25" fmla="*/ 109 h 297"/>
                  <a:gd name="T26" fmla="*/ 0 w 1075"/>
                  <a:gd name="T27" fmla="*/ 84 h 297"/>
                  <a:gd name="T28" fmla="*/ 0 w 1075"/>
                  <a:gd name="T29" fmla="*/ 58 h 297"/>
                  <a:gd name="T30" fmla="*/ 0 w 1075"/>
                  <a:gd name="T31" fmla="*/ 33 h 297"/>
                  <a:gd name="T32" fmla="*/ 2 w 1075"/>
                  <a:gd name="T33" fmla="*/ 10 h 297"/>
                  <a:gd name="T34" fmla="*/ 97 w 1075"/>
                  <a:gd name="T35" fmla="*/ 66 h 297"/>
                  <a:gd name="T36" fmla="*/ 202 w 1075"/>
                  <a:gd name="T37" fmla="*/ 107 h 297"/>
                  <a:gd name="T38" fmla="*/ 312 w 1075"/>
                  <a:gd name="T39" fmla="*/ 132 h 297"/>
                  <a:gd name="T40" fmla="*/ 431 w 1075"/>
                  <a:gd name="T41" fmla="*/ 148 h 297"/>
                  <a:gd name="T42" fmla="*/ 549 w 1075"/>
                  <a:gd name="T43" fmla="*/ 148 h 297"/>
                  <a:gd name="T44" fmla="*/ 667 w 1075"/>
                  <a:gd name="T45" fmla="*/ 138 h 297"/>
                  <a:gd name="T46" fmla="*/ 784 w 1075"/>
                  <a:gd name="T47" fmla="*/ 119 h 297"/>
                  <a:gd name="T48" fmla="*/ 898 w 1075"/>
                  <a:gd name="T49" fmla="*/ 95 h 297"/>
                  <a:gd name="T50" fmla="*/ 921 w 1075"/>
                  <a:gd name="T51" fmla="*/ 86 h 297"/>
                  <a:gd name="T52" fmla="*/ 945 w 1075"/>
                  <a:gd name="T53" fmla="*/ 76 h 297"/>
                  <a:gd name="T54" fmla="*/ 968 w 1075"/>
                  <a:gd name="T55" fmla="*/ 64 h 297"/>
                  <a:gd name="T56" fmla="*/ 991 w 1075"/>
                  <a:gd name="T57" fmla="*/ 53 h 297"/>
                  <a:gd name="T58" fmla="*/ 1011 w 1075"/>
                  <a:gd name="T59" fmla="*/ 37 h 297"/>
                  <a:gd name="T60" fmla="*/ 1032 w 1075"/>
                  <a:gd name="T61" fmla="*/ 25 h 297"/>
                  <a:gd name="T62" fmla="*/ 1053 w 1075"/>
                  <a:gd name="T63" fmla="*/ 12 h 297"/>
                  <a:gd name="T64" fmla="*/ 1075 w 1075"/>
                  <a:gd name="T65" fmla="*/ 0 h 297"/>
                  <a:gd name="T66" fmla="*/ 1075 w 1075"/>
                  <a:gd name="T67" fmla="*/ 18 h 297"/>
                  <a:gd name="T68" fmla="*/ 1075 w 1075"/>
                  <a:gd name="T69" fmla="*/ 41 h 297"/>
                  <a:gd name="T70" fmla="*/ 1075 w 1075"/>
                  <a:gd name="T71" fmla="*/ 62 h 297"/>
                  <a:gd name="T72" fmla="*/ 1075 w 1075"/>
                  <a:gd name="T73" fmla="*/ 88 h 297"/>
                  <a:gd name="T74" fmla="*/ 1071 w 1075"/>
                  <a:gd name="T75" fmla="*/ 109 h 297"/>
                  <a:gd name="T76" fmla="*/ 1063 w 1075"/>
                  <a:gd name="T77" fmla="*/ 132 h 297"/>
                  <a:gd name="T78" fmla="*/ 1051 w 1075"/>
                  <a:gd name="T79" fmla="*/ 152 h 297"/>
                  <a:gd name="T80" fmla="*/ 1036 w 1075"/>
                  <a:gd name="T81" fmla="*/ 17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5" h="297">
                    <a:moveTo>
                      <a:pt x="1036" y="171"/>
                    </a:moveTo>
                    <a:lnTo>
                      <a:pt x="921" y="221"/>
                    </a:lnTo>
                    <a:lnTo>
                      <a:pt x="801" y="260"/>
                    </a:lnTo>
                    <a:lnTo>
                      <a:pt x="675" y="283"/>
                    </a:lnTo>
                    <a:lnTo>
                      <a:pt x="549" y="297"/>
                    </a:lnTo>
                    <a:lnTo>
                      <a:pt x="421" y="291"/>
                    </a:lnTo>
                    <a:lnTo>
                      <a:pt x="295" y="274"/>
                    </a:lnTo>
                    <a:lnTo>
                      <a:pt x="175" y="239"/>
                    </a:lnTo>
                    <a:lnTo>
                      <a:pt x="60" y="186"/>
                    </a:lnTo>
                    <a:lnTo>
                      <a:pt x="39" y="169"/>
                    </a:lnTo>
                    <a:lnTo>
                      <a:pt x="23" y="152"/>
                    </a:lnTo>
                    <a:lnTo>
                      <a:pt x="12" y="130"/>
                    </a:lnTo>
                    <a:lnTo>
                      <a:pt x="6" y="109"/>
                    </a:lnTo>
                    <a:lnTo>
                      <a:pt x="0" y="84"/>
                    </a:lnTo>
                    <a:lnTo>
                      <a:pt x="0" y="58"/>
                    </a:lnTo>
                    <a:lnTo>
                      <a:pt x="0" y="33"/>
                    </a:lnTo>
                    <a:lnTo>
                      <a:pt x="2" y="10"/>
                    </a:lnTo>
                    <a:lnTo>
                      <a:pt x="97" y="66"/>
                    </a:lnTo>
                    <a:lnTo>
                      <a:pt x="202" y="107"/>
                    </a:lnTo>
                    <a:lnTo>
                      <a:pt x="312" y="132"/>
                    </a:lnTo>
                    <a:lnTo>
                      <a:pt x="431" y="148"/>
                    </a:lnTo>
                    <a:lnTo>
                      <a:pt x="549" y="148"/>
                    </a:lnTo>
                    <a:lnTo>
                      <a:pt x="667" y="138"/>
                    </a:lnTo>
                    <a:lnTo>
                      <a:pt x="784" y="119"/>
                    </a:lnTo>
                    <a:lnTo>
                      <a:pt x="898" y="95"/>
                    </a:lnTo>
                    <a:lnTo>
                      <a:pt x="921" y="86"/>
                    </a:lnTo>
                    <a:lnTo>
                      <a:pt x="945" y="76"/>
                    </a:lnTo>
                    <a:lnTo>
                      <a:pt x="968" y="64"/>
                    </a:lnTo>
                    <a:lnTo>
                      <a:pt x="991" y="53"/>
                    </a:lnTo>
                    <a:lnTo>
                      <a:pt x="1011" y="37"/>
                    </a:lnTo>
                    <a:lnTo>
                      <a:pt x="1032" y="25"/>
                    </a:lnTo>
                    <a:lnTo>
                      <a:pt x="1053" y="12"/>
                    </a:lnTo>
                    <a:lnTo>
                      <a:pt x="1075" y="0"/>
                    </a:lnTo>
                    <a:lnTo>
                      <a:pt x="1075" y="18"/>
                    </a:lnTo>
                    <a:lnTo>
                      <a:pt x="1075" y="41"/>
                    </a:lnTo>
                    <a:lnTo>
                      <a:pt x="1075" y="62"/>
                    </a:lnTo>
                    <a:lnTo>
                      <a:pt x="1075" y="88"/>
                    </a:lnTo>
                    <a:lnTo>
                      <a:pt x="1071" y="109"/>
                    </a:lnTo>
                    <a:lnTo>
                      <a:pt x="1063" y="132"/>
                    </a:lnTo>
                    <a:lnTo>
                      <a:pt x="1051" y="152"/>
                    </a:lnTo>
                    <a:lnTo>
                      <a:pt x="1036" y="17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0" name="Freeform 58"/>
              <p:cNvSpPr>
                <a:spLocks/>
              </p:cNvSpPr>
              <p:nvPr/>
            </p:nvSpPr>
            <p:spPr bwMode="auto">
              <a:xfrm>
                <a:off x="4843" y="2593"/>
                <a:ext cx="535" cy="174"/>
              </a:xfrm>
              <a:custGeom>
                <a:avLst/>
                <a:gdLst>
                  <a:gd name="T0" fmla="*/ 1055 w 1071"/>
                  <a:gd name="T1" fmla="*/ 183 h 347"/>
                  <a:gd name="T2" fmla="*/ 980 w 1071"/>
                  <a:gd name="T3" fmla="*/ 239 h 347"/>
                  <a:gd name="T4" fmla="*/ 900 w 1071"/>
                  <a:gd name="T5" fmla="*/ 283 h 347"/>
                  <a:gd name="T6" fmla="*/ 811 w 1071"/>
                  <a:gd name="T7" fmla="*/ 312 h 347"/>
                  <a:gd name="T8" fmla="*/ 718 w 1071"/>
                  <a:gd name="T9" fmla="*/ 334 h 347"/>
                  <a:gd name="T10" fmla="*/ 621 w 1071"/>
                  <a:gd name="T11" fmla="*/ 344 h 347"/>
                  <a:gd name="T12" fmla="*/ 524 w 1071"/>
                  <a:gd name="T13" fmla="*/ 347 h 347"/>
                  <a:gd name="T14" fmla="*/ 425 w 1071"/>
                  <a:gd name="T15" fmla="*/ 344 h 347"/>
                  <a:gd name="T16" fmla="*/ 332 w 1071"/>
                  <a:gd name="T17" fmla="*/ 338 h 347"/>
                  <a:gd name="T18" fmla="*/ 287 w 1071"/>
                  <a:gd name="T19" fmla="*/ 328 h 347"/>
                  <a:gd name="T20" fmla="*/ 243 w 1071"/>
                  <a:gd name="T21" fmla="*/ 320 h 347"/>
                  <a:gd name="T22" fmla="*/ 198 w 1071"/>
                  <a:gd name="T23" fmla="*/ 309 h 347"/>
                  <a:gd name="T24" fmla="*/ 157 w 1071"/>
                  <a:gd name="T25" fmla="*/ 299 h 347"/>
                  <a:gd name="T26" fmla="*/ 115 w 1071"/>
                  <a:gd name="T27" fmla="*/ 283 h 347"/>
                  <a:gd name="T28" fmla="*/ 78 w 1071"/>
                  <a:gd name="T29" fmla="*/ 264 h 347"/>
                  <a:gd name="T30" fmla="*/ 43 w 1071"/>
                  <a:gd name="T31" fmla="*/ 241 h 347"/>
                  <a:gd name="T32" fmla="*/ 14 w 1071"/>
                  <a:gd name="T33" fmla="*/ 214 h 347"/>
                  <a:gd name="T34" fmla="*/ 6 w 1071"/>
                  <a:gd name="T35" fmla="*/ 188 h 347"/>
                  <a:gd name="T36" fmla="*/ 2 w 1071"/>
                  <a:gd name="T37" fmla="*/ 163 h 347"/>
                  <a:gd name="T38" fmla="*/ 0 w 1071"/>
                  <a:gd name="T39" fmla="*/ 136 h 347"/>
                  <a:gd name="T40" fmla="*/ 0 w 1071"/>
                  <a:gd name="T41" fmla="*/ 109 h 347"/>
                  <a:gd name="T42" fmla="*/ 0 w 1071"/>
                  <a:gd name="T43" fmla="*/ 80 h 347"/>
                  <a:gd name="T44" fmla="*/ 0 w 1071"/>
                  <a:gd name="T45" fmla="*/ 55 h 347"/>
                  <a:gd name="T46" fmla="*/ 0 w 1071"/>
                  <a:gd name="T47" fmla="*/ 27 h 347"/>
                  <a:gd name="T48" fmla="*/ 2 w 1071"/>
                  <a:gd name="T49" fmla="*/ 6 h 347"/>
                  <a:gd name="T50" fmla="*/ 93 w 1071"/>
                  <a:gd name="T51" fmla="*/ 62 h 347"/>
                  <a:gd name="T52" fmla="*/ 192 w 1071"/>
                  <a:gd name="T53" fmla="*/ 103 h 347"/>
                  <a:gd name="T54" fmla="*/ 297 w 1071"/>
                  <a:gd name="T55" fmla="*/ 128 h 347"/>
                  <a:gd name="T56" fmla="*/ 407 w 1071"/>
                  <a:gd name="T57" fmla="*/ 144 h 347"/>
                  <a:gd name="T58" fmla="*/ 518 w 1071"/>
                  <a:gd name="T59" fmla="*/ 144 h 347"/>
                  <a:gd name="T60" fmla="*/ 632 w 1071"/>
                  <a:gd name="T61" fmla="*/ 138 h 347"/>
                  <a:gd name="T62" fmla="*/ 743 w 1071"/>
                  <a:gd name="T63" fmla="*/ 122 h 347"/>
                  <a:gd name="T64" fmla="*/ 853 w 1071"/>
                  <a:gd name="T65" fmla="*/ 105 h 347"/>
                  <a:gd name="T66" fmla="*/ 881 w 1071"/>
                  <a:gd name="T67" fmla="*/ 95 h 347"/>
                  <a:gd name="T68" fmla="*/ 910 w 1071"/>
                  <a:gd name="T69" fmla="*/ 88 h 347"/>
                  <a:gd name="T70" fmla="*/ 939 w 1071"/>
                  <a:gd name="T71" fmla="*/ 76 h 347"/>
                  <a:gd name="T72" fmla="*/ 970 w 1071"/>
                  <a:gd name="T73" fmla="*/ 64 h 347"/>
                  <a:gd name="T74" fmla="*/ 995 w 1071"/>
                  <a:gd name="T75" fmla="*/ 49 h 347"/>
                  <a:gd name="T76" fmla="*/ 1022 w 1071"/>
                  <a:gd name="T77" fmla="*/ 35 h 347"/>
                  <a:gd name="T78" fmla="*/ 1045 w 1071"/>
                  <a:gd name="T79" fmla="*/ 18 h 347"/>
                  <a:gd name="T80" fmla="*/ 1069 w 1071"/>
                  <a:gd name="T81" fmla="*/ 0 h 347"/>
                  <a:gd name="T82" fmla="*/ 1069 w 1071"/>
                  <a:gd name="T83" fmla="*/ 22 h 347"/>
                  <a:gd name="T84" fmla="*/ 1071 w 1071"/>
                  <a:gd name="T85" fmla="*/ 45 h 347"/>
                  <a:gd name="T86" fmla="*/ 1071 w 1071"/>
                  <a:gd name="T87" fmla="*/ 68 h 347"/>
                  <a:gd name="T88" fmla="*/ 1071 w 1071"/>
                  <a:gd name="T89" fmla="*/ 91 h 347"/>
                  <a:gd name="T90" fmla="*/ 1067 w 1071"/>
                  <a:gd name="T91" fmla="*/ 113 h 347"/>
                  <a:gd name="T92" fmla="*/ 1065 w 1071"/>
                  <a:gd name="T93" fmla="*/ 136 h 347"/>
                  <a:gd name="T94" fmla="*/ 1059 w 1071"/>
                  <a:gd name="T95" fmla="*/ 159 h 347"/>
                  <a:gd name="T96" fmla="*/ 1055 w 1071"/>
                  <a:gd name="T97" fmla="*/ 1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1" h="347">
                    <a:moveTo>
                      <a:pt x="1055" y="183"/>
                    </a:moveTo>
                    <a:lnTo>
                      <a:pt x="980" y="239"/>
                    </a:lnTo>
                    <a:lnTo>
                      <a:pt x="900" y="283"/>
                    </a:lnTo>
                    <a:lnTo>
                      <a:pt x="811" y="312"/>
                    </a:lnTo>
                    <a:lnTo>
                      <a:pt x="718" y="334"/>
                    </a:lnTo>
                    <a:lnTo>
                      <a:pt x="621" y="344"/>
                    </a:lnTo>
                    <a:lnTo>
                      <a:pt x="524" y="347"/>
                    </a:lnTo>
                    <a:lnTo>
                      <a:pt x="425" y="344"/>
                    </a:lnTo>
                    <a:lnTo>
                      <a:pt x="332" y="338"/>
                    </a:lnTo>
                    <a:lnTo>
                      <a:pt x="287" y="328"/>
                    </a:lnTo>
                    <a:lnTo>
                      <a:pt x="243" y="320"/>
                    </a:lnTo>
                    <a:lnTo>
                      <a:pt x="198" y="309"/>
                    </a:lnTo>
                    <a:lnTo>
                      <a:pt x="157" y="299"/>
                    </a:lnTo>
                    <a:lnTo>
                      <a:pt x="115" y="283"/>
                    </a:lnTo>
                    <a:lnTo>
                      <a:pt x="78" y="264"/>
                    </a:lnTo>
                    <a:lnTo>
                      <a:pt x="43" y="241"/>
                    </a:lnTo>
                    <a:lnTo>
                      <a:pt x="14" y="214"/>
                    </a:lnTo>
                    <a:lnTo>
                      <a:pt x="6" y="188"/>
                    </a:lnTo>
                    <a:lnTo>
                      <a:pt x="2" y="163"/>
                    </a:lnTo>
                    <a:lnTo>
                      <a:pt x="0" y="136"/>
                    </a:lnTo>
                    <a:lnTo>
                      <a:pt x="0" y="109"/>
                    </a:lnTo>
                    <a:lnTo>
                      <a:pt x="0" y="80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2" y="6"/>
                    </a:lnTo>
                    <a:lnTo>
                      <a:pt x="93" y="62"/>
                    </a:lnTo>
                    <a:lnTo>
                      <a:pt x="192" y="103"/>
                    </a:lnTo>
                    <a:lnTo>
                      <a:pt x="297" y="128"/>
                    </a:lnTo>
                    <a:lnTo>
                      <a:pt x="407" y="144"/>
                    </a:lnTo>
                    <a:lnTo>
                      <a:pt x="518" y="144"/>
                    </a:lnTo>
                    <a:lnTo>
                      <a:pt x="632" y="138"/>
                    </a:lnTo>
                    <a:lnTo>
                      <a:pt x="743" y="122"/>
                    </a:lnTo>
                    <a:lnTo>
                      <a:pt x="853" y="105"/>
                    </a:lnTo>
                    <a:lnTo>
                      <a:pt x="881" y="95"/>
                    </a:lnTo>
                    <a:lnTo>
                      <a:pt x="910" y="88"/>
                    </a:lnTo>
                    <a:lnTo>
                      <a:pt x="939" y="76"/>
                    </a:lnTo>
                    <a:lnTo>
                      <a:pt x="970" y="64"/>
                    </a:lnTo>
                    <a:lnTo>
                      <a:pt x="995" y="49"/>
                    </a:lnTo>
                    <a:lnTo>
                      <a:pt x="1022" y="35"/>
                    </a:lnTo>
                    <a:lnTo>
                      <a:pt x="1045" y="18"/>
                    </a:lnTo>
                    <a:lnTo>
                      <a:pt x="1069" y="0"/>
                    </a:lnTo>
                    <a:lnTo>
                      <a:pt x="1069" y="22"/>
                    </a:lnTo>
                    <a:lnTo>
                      <a:pt x="1071" y="45"/>
                    </a:lnTo>
                    <a:lnTo>
                      <a:pt x="1071" y="68"/>
                    </a:lnTo>
                    <a:lnTo>
                      <a:pt x="1071" y="91"/>
                    </a:lnTo>
                    <a:lnTo>
                      <a:pt x="1067" y="113"/>
                    </a:lnTo>
                    <a:lnTo>
                      <a:pt x="1065" y="136"/>
                    </a:lnTo>
                    <a:lnTo>
                      <a:pt x="1059" y="159"/>
                    </a:lnTo>
                    <a:lnTo>
                      <a:pt x="1055" y="18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1" name="Freeform 69"/>
              <p:cNvSpPr>
                <a:spLocks/>
              </p:cNvSpPr>
              <p:nvPr/>
            </p:nvSpPr>
            <p:spPr bwMode="auto">
              <a:xfrm>
                <a:off x="4399" y="2800"/>
                <a:ext cx="596" cy="321"/>
              </a:xfrm>
              <a:custGeom>
                <a:avLst/>
                <a:gdLst>
                  <a:gd name="T0" fmla="*/ 1191 w 1193"/>
                  <a:gd name="T1" fmla="*/ 231 h 642"/>
                  <a:gd name="T2" fmla="*/ 1193 w 1193"/>
                  <a:gd name="T3" fmla="*/ 264 h 642"/>
                  <a:gd name="T4" fmla="*/ 1189 w 1193"/>
                  <a:gd name="T5" fmla="*/ 305 h 642"/>
                  <a:gd name="T6" fmla="*/ 1177 w 1193"/>
                  <a:gd name="T7" fmla="*/ 349 h 642"/>
                  <a:gd name="T8" fmla="*/ 1164 w 1193"/>
                  <a:gd name="T9" fmla="*/ 400 h 642"/>
                  <a:gd name="T10" fmla="*/ 1144 w 1193"/>
                  <a:gd name="T11" fmla="*/ 444 h 642"/>
                  <a:gd name="T12" fmla="*/ 1123 w 1193"/>
                  <a:gd name="T13" fmla="*/ 487 h 642"/>
                  <a:gd name="T14" fmla="*/ 1098 w 1193"/>
                  <a:gd name="T15" fmla="*/ 522 h 642"/>
                  <a:gd name="T16" fmla="*/ 1072 w 1193"/>
                  <a:gd name="T17" fmla="*/ 549 h 642"/>
                  <a:gd name="T18" fmla="*/ 950 w 1193"/>
                  <a:gd name="T19" fmla="*/ 590 h 642"/>
                  <a:gd name="T20" fmla="*/ 820 w 1193"/>
                  <a:gd name="T21" fmla="*/ 619 h 642"/>
                  <a:gd name="T22" fmla="*/ 683 w 1193"/>
                  <a:gd name="T23" fmla="*/ 636 h 642"/>
                  <a:gd name="T24" fmla="*/ 547 w 1193"/>
                  <a:gd name="T25" fmla="*/ 642 h 642"/>
                  <a:gd name="T26" fmla="*/ 411 w 1193"/>
                  <a:gd name="T27" fmla="*/ 631 h 642"/>
                  <a:gd name="T28" fmla="*/ 281 w 1193"/>
                  <a:gd name="T29" fmla="*/ 601 h 642"/>
                  <a:gd name="T30" fmla="*/ 159 w 1193"/>
                  <a:gd name="T31" fmla="*/ 555 h 642"/>
                  <a:gd name="T32" fmla="*/ 50 w 1193"/>
                  <a:gd name="T33" fmla="*/ 491 h 642"/>
                  <a:gd name="T34" fmla="*/ 25 w 1193"/>
                  <a:gd name="T35" fmla="*/ 464 h 642"/>
                  <a:gd name="T36" fmla="*/ 12 w 1193"/>
                  <a:gd name="T37" fmla="*/ 437 h 642"/>
                  <a:gd name="T38" fmla="*/ 4 w 1193"/>
                  <a:gd name="T39" fmla="*/ 406 h 642"/>
                  <a:gd name="T40" fmla="*/ 2 w 1193"/>
                  <a:gd name="T41" fmla="*/ 375 h 642"/>
                  <a:gd name="T42" fmla="*/ 0 w 1193"/>
                  <a:gd name="T43" fmla="*/ 342 h 642"/>
                  <a:gd name="T44" fmla="*/ 4 w 1193"/>
                  <a:gd name="T45" fmla="*/ 309 h 642"/>
                  <a:gd name="T46" fmla="*/ 8 w 1193"/>
                  <a:gd name="T47" fmla="*/ 278 h 642"/>
                  <a:gd name="T48" fmla="*/ 12 w 1193"/>
                  <a:gd name="T49" fmla="*/ 250 h 642"/>
                  <a:gd name="T50" fmla="*/ 54 w 1193"/>
                  <a:gd name="T51" fmla="*/ 175 h 642"/>
                  <a:gd name="T52" fmla="*/ 110 w 1193"/>
                  <a:gd name="T53" fmla="*/ 119 h 642"/>
                  <a:gd name="T54" fmla="*/ 176 w 1193"/>
                  <a:gd name="T55" fmla="*/ 78 h 642"/>
                  <a:gd name="T56" fmla="*/ 252 w 1193"/>
                  <a:gd name="T57" fmla="*/ 49 h 642"/>
                  <a:gd name="T58" fmla="*/ 330 w 1193"/>
                  <a:gd name="T59" fmla="*/ 29 h 642"/>
                  <a:gd name="T60" fmla="*/ 413 w 1193"/>
                  <a:gd name="T61" fmla="*/ 16 h 642"/>
                  <a:gd name="T62" fmla="*/ 496 w 1193"/>
                  <a:gd name="T63" fmla="*/ 8 h 642"/>
                  <a:gd name="T64" fmla="*/ 578 w 1193"/>
                  <a:gd name="T65" fmla="*/ 0 h 642"/>
                  <a:gd name="T66" fmla="*/ 667 w 1193"/>
                  <a:gd name="T67" fmla="*/ 0 h 642"/>
                  <a:gd name="T68" fmla="*/ 756 w 1193"/>
                  <a:gd name="T69" fmla="*/ 6 h 642"/>
                  <a:gd name="T70" fmla="*/ 844 w 1193"/>
                  <a:gd name="T71" fmla="*/ 18 h 642"/>
                  <a:gd name="T72" fmla="*/ 927 w 1193"/>
                  <a:gd name="T73" fmla="*/ 39 h 642"/>
                  <a:gd name="T74" fmla="*/ 1004 w 1193"/>
                  <a:gd name="T75" fmla="*/ 68 h 642"/>
                  <a:gd name="T76" fmla="*/ 1076 w 1193"/>
                  <a:gd name="T77" fmla="*/ 109 h 642"/>
                  <a:gd name="T78" fmla="*/ 1138 w 1193"/>
                  <a:gd name="T79" fmla="*/ 161 h 642"/>
                  <a:gd name="T80" fmla="*/ 1191 w 1193"/>
                  <a:gd name="T81" fmla="*/ 2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93" h="642">
                    <a:moveTo>
                      <a:pt x="1191" y="231"/>
                    </a:moveTo>
                    <a:lnTo>
                      <a:pt x="1193" y="264"/>
                    </a:lnTo>
                    <a:lnTo>
                      <a:pt x="1189" y="305"/>
                    </a:lnTo>
                    <a:lnTo>
                      <a:pt x="1177" y="349"/>
                    </a:lnTo>
                    <a:lnTo>
                      <a:pt x="1164" y="400"/>
                    </a:lnTo>
                    <a:lnTo>
                      <a:pt x="1144" y="444"/>
                    </a:lnTo>
                    <a:lnTo>
                      <a:pt x="1123" y="487"/>
                    </a:lnTo>
                    <a:lnTo>
                      <a:pt x="1098" y="522"/>
                    </a:lnTo>
                    <a:lnTo>
                      <a:pt x="1072" y="549"/>
                    </a:lnTo>
                    <a:lnTo>
                      <a:pt x="950" y="590"/>
                    </a:lnTo>
                    <a:lnTo>
                      <a:pt x="820" y="619"/>
                    </a:lnTo>
                    <a:lnTo>
                      <a:pt x="683" y="636"/>
                    </a:lnTo>
                    <a:lnTo>
                      <a:pt x="547" y="642"/>
                    </a:lnTo>
                    <a:lnTo>
                      <a:pt x="411" y="631"/>
                    </a:lnTo>
                    <a:lnTo>
                      <a:pt x="281" y="601"/>
                    </a:lnTo>
                    <a:lnTo>
                      <a:pt x="159" y="555"/>
                    </a:lnTo>
                    <a:lnTo>
                      <a:pt x="50" y="491"/>
                    </a:lnTo>
                    <a:lnTo>
                      <a:pt x="25" y="464"/>
                    </a:lnTo>
                    <a:lnTo>
                      <a:pt x="12" y="437"/>
                    </a:lnTo>
                    <a:lnTo>
                      <a:pt x="4" y="406"/>
                    </a:lnTo>
                    <a:lnTo>
                      <a:pt x="2" y="375"/>
                    </a:lnTo>
                    <a:lnTo>
                      <a:pt x="0" y="342"/>
                    </a:lnTo>
                    <a:lnTo>
                      <a:pt x="4" y="309"/>
                    </a:lnTo>
                    <a:lnTo>
                      <a:pt x="8" y="278"/>
                    </a:lnTo>
                    <a:lnTo>
                      <a:pt x="12" y="250"/>
                    </a:lnTo>
                    <a:lnTo>
                      <a:pt x="54" y="175"/>
                    </a:lnTo>
                    <a:lnTo>
                      <a:pt x="110" y="119"/>
                    </a:lnTo>
                    <a:lnTo>
                      <a:pt x="176" y="78"/>
                    </a:lnTo>
                    <a:lnTo>
                      <a:pt x="252" y="49"/>
                    </a:lnTo>
                    <a:lnTo>
                      <a:pt x="330" y="29"/>
                    </a:lnTo>
                    <a:lnTo>
                      <a:pt x="413" y="16"/>
                    </a:lnTo>
                    <a:lnTo>
                      <a:pt x="496" y="8"/>
                    </a:lnTo>
                    <a:lnTo>
                      <a:pt x="578" y="0"/>
                    </a:lnTo>
                    <a:lnTo>
                      <a:pt x="667" y="0"/>
                    </a:lnTo>
                    <a:lnTo>
                      <a:pt x="756" y="6"/>
                    </a:lnTo>
                    <a:lnTo>
                      <a:pt x="844" y="18"/>
                    </a:lnTo>
                    <a:lnTo>
                      <a:pt x="927" y="39"/>
                    </a:lnTo>
                    <a:lnTo>
                      <a:pt x="1004" y="68"/>
                    </a:lnTo>
                    <a:lnTo>
                      <a:pt x="1076" y="109"/>
                    </a:lnTo>
                    <a:lnTo>
                      <a:pt x="1138" y="161"/>
                    </a:lnTo>
                    <a:lnTo>
                      <a:pt x="1191" y="23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2" name="Freeform 70"/>
              <p:cNvSpPr>
                <a:spLocks/>
              </p:cNvSpPr>
              <p:nvPr/>
            </p:nvSpPr>
            <p:spPr bwMode="auto">
              <a:xfrm>
                <a:off x="4429" y="2818"/>
                <a:ext cx="548" cy="214"/>
              </a:xfrm>
              <a:custGeom>
                <a:avLst/>
                <a:gdLst>
                  <a:gd name="T0" fmla="*/ 1072 w 1096"/>
                  <a:gd name="T1" fmla="*/ 159 h 429"/>
                  <a:gd name="T2" fmla="*/ 1080 w 1096"/>
                  <a:gd name="T3" fmla="*/ 171 h 429"/>
                  <a:gd name="T4" fmla="*/ 1088 w 1096"/>
                  <a:gd name="T5" fmla="*/ 186 h 429"/>
                  <a:gd name="T6" fmla="*/ 1092 w 1096"/>
                  <a:gd name="T7" fmla="*/ 200 h 429"/>
                  <a:gd name="T8" fmla="*/ 1096 w 1096"/>
                  <a:gd name="T9" fmla="*/ 217 h 429"/>
                  <a:gd name="T10" fmla="*/ 1094 w 1096"/>
                  <a:gd name="T11" fmla="*/ 233 h 429"/>
                  <a:gd name="T12" fmla="*/ 1094 w 1096"/>
                  <a:gd name="T13" fmla="*/ 248 h 429"/>
                  <a:gd name="T14" fmla="*/ 1088 w 1096"/>
                  <a:gd name="T15" fmla="*/ 264 h 429"/>
                  <a:gd name="T16" fmla="*/ 1084 w 1096"/>
                  <a:gd name="T17" fmla="*/ 279 h 429"/>
                  <a:gd name="T18" fmla="*/ 987 w 1096"/>
                  <a:gd name="T19" fmla="*/ 340 h 429"/>
                  <a:gd name="T20" fmla="*/ 880 w 1096"/>
                  <a:gd name="T21" fmla="*/ 384 h 429"/>
                  <a:gd name="T22" fmla="*/ 762 w 1096"/>
                  <a:gd name="T23" fmla="*/ 413 h 429"/>
                  <a:gd name="T24" fmla="*/ 642 w 1096"/>
                  <a:gd name="T25" fmla="*/ 429 h 429"/>
                  <a:gd name="T26" fmla="*/ 516 w 1096"/>
                  <a:gd name="T27" fmla="*/ 429 h 429"/>
                  <a:gd name="T28" fmla="*/ 396 w 1096"/>
                  <a:gd name="T29" fmla="*/ 417 h 429"/>
                  <a:gd name="T30" fmla="*/ 281 w 1096"/>
                  <a:gd name="T31" fmla="*/ 392 h 429"/>
                  <a:gd name="T32" fmla="*/ 178 w 1096"/>
                  <a:gd name="T33" fmla="*/ 359 h 429"/>
                  <a:gd name="T34" fmla="*/ 151 w 1096"/>
                  <a:gd name="T35" fmla="*/ 349 h 429"/>
                  <a:gd name="T36" fmla="*/ 128 w 1096"/>
                  <a:gd name="T37" fmla="*/ 340 h 429"/>
                  <a:gd name="T38" fmla="*/ 103 w 1096"/>
                  <a:gd name="T39" fmla="*/ 326 h 429"/>
                  <a:gd name="T40" fmla="*/ 81 w 1096"/>
                  <a:gd name="T41" fmla="*/ 312 h 429"/>
                  <a:gd name="T42" fmla="*/ 58 w 1096"/>
                  <a:gd name="T43" fmla="*/ 295 h 429"/>
                  <a:gd name="T44" fmla="*/ 39 w 1096"/>
                  <a:gd name="T45" fmla="*/ 277 h 429"/>
                  <a:gd name="T46" fmla="*/ 21 w 1096"/>
                  <a:gd name="T47" fmla="*/ 256 h 429"/>
                  <a:gd name="T48" fmla="*/ 10 w 1096"/>
                  <a:gd name="T49" fmla="*/ 237 h 429"/>
                  <a:gd name="T50" fmla="*/ 2 w 1096"/>
                  <a:gd name="T51" fmla="*/ 221 h 429"/>
                  <a:gd name="T52" fmla="*/ 0 w 1096"/>
                  <a:gd name="T53" fmla="*/ 208 h 429"/>
                  <a:gd name="T54" fmla="*/ 2 w 1096"/>
                  <a:gd name="T55" fmla="*/ 194 h 429"/>
                  <a:gd name="T56" fmla="*/ 8 w 1096"/>
                  <a:gd name="T57" fmla="*/ 181 h 429"/>
                  <a:gd name="T58" fmla="*/ 14 w 1096"/>
                  <a:gd name="T59" fmla="*/ 167 h 429"/>
                  <a:gd name="T60" fmla="*/ 21 w 1096"/>
                  <a:gd name="T61" fmla="*/ 153 h 429"/>
                  <a:gd name="T62" fmla="*/ 31 w 1096"/>
                  <a:gd name="T63" fmla="*/ 142 h 429"/>
                  <a:gd name="T64" fmla="*/ 43 w 1096"/>
                  <a:gd name="T65" fmla="*/ 132 h 429"/>
                  <a:gd name="T66" fmla="*/ 101 w 1096"/>
                  <a:gd name="T67" fmla="*/ 93 h 429"/>
                  <a:gd name="T68" fmla="*/ 165 w 1096"/>
                  <a:gd name="T69" fmla="*/ 64 h 429"/>
                  <a:gd name="T70" fmla="*/ 233 w 1096"/>
                  <a:gd name="T71" fmla="*/ 41 h 429"/>
                  <a:gd name="T72" fmla="*/ 306 w 1096"/>
                  <a:gd name="T73" fmla="*/ 25 h 429"/>
                  <a:gd name="T74" fmla="*/ 380 w 1096"/>
                  <a:gd name="T75" fmla="*/ 12 h 429"/>
                  <a:gd name="T76" fmla="*/ 458 w 1096"/>
                  <a:gd name="T77" fmla="*/ 4 h 429"/>
                  <a:gd name="T78" fmla="*/ 533 w 1096"/>
                  <a:gd name="T79" fmla="*/ 0 h 429"/>
                  <a:gd name="T80" fmla="*/ 613 w 1096"/>
                  <a:gd name="T81" fmla="*/ 2 h 429"/>
                  <a:gd name="T82" fmla="*/ 675 w 1096"/>
                  <a:gd name="T83" fmla="*/ 8 h 429"/>
                  <a:gd name="T84" fmla="*/ 737 w 1096"/>
                  <a:gd name="T85" fmla="*/ 18 h 429"/>
                  <a:gd name="T86" fmla="*/ 797 w 1096"/>
                  <a:gd name="T87" fmla="*/ 27 h 429"/>
                  <a:gd name="T88" fmla="*/ 857 w 1096"/>
                  <a:gd name="T89" fmla="*/ 45 h 429"/>
                  <a:gd name="T90" fmla="*/ 913 w 1096"/>
                  <a:gd name="T91" fmla="*/ 64 h 429"/>
                  <a:gd name="T92" fmla="*/ 970 w 1096"/>
                  <a:gd name="T93" fmla="*/ 89 h 429"/>
                  <a:gd name="T94" fmla="*/ 1020 w 1096"/>
                  <a:gd name="T95" fmla="*/ 118 h 429"/>
                  <a:gd name="T96" fmla="*/ 1072 w 1096"/>
                  <a:gd name="T97" fmla="*/ 15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96" h="429">
                    <a:moveTo>
                      <a:pt x="1072" y="159"/>
                    </a:moveTo>
                    <a:lnTo>
                      <a:pt x="1080" y="171"/>
                    </a:lnTo>
                    <a:lnTo>
                      <a:pt x="1088" y="186"/>
                    </a:lnTo>
                    <a:lnTo>
                      <a:pt x="1092" y="200"/>
                    </a:lnTo>
                    <a:lnTo>
                      <a:pt x="1096" y="217"/>
                    </a:lnTo>
                    <a:lnTo>
                      <a:pt x="1094" y="233"/>
                    </a:lnTo>
                    <a:lnTo>
                      <a:pt x="1094" y="248"/>
                    </a:lnTo>
                    <a:lnTo>
                      <a:pt x="1088" y="264"/>
                    </a:lnTo>
                    <a:lnTo>
                      <a:pt x="1084" y="279"/>
                    </a:lnTo>
                    <a:lnTo>
                      <a:pt x="987" y="340"/>
                    </a:lnTo>
                    <a:lnTo>
                      <a:pt x="880" y="384"/>
                    </a:lnTo>
                    <a:lnTo>
                      <a:pt x="762" y="413"/>
                    </a:lnTo>
                    <a:lnTo>
                      <a:pt x="642" y="429"/>
                    </a:lnTo>
                    <a:lnTo>
                      <a:pt x="516" y="429"/>
                    </a:lnTo>
                    <a:lnTo>
                      <a:pt x="396" y="417"/>
                    </a:lnTo>
                    <a:lnTo>
                      <a:pt x="281" y="392"/>
                    </a:lnTo>
                    <a:lnTo>
                      <a:pt x="178" y="359"/>
                    </a:lnTo>
                    <a:lnTo>
                      <a:pt x="151" y="349"/>
                    </a:lnTo>
                    <a:lnTo>
                      <a:pt x="128" y="340"/>
                    </a:lnTo>
                    <a:lnTo>
                      <a:pt x="103" y="326"/>
                    </a:lnTo>
                    <a:lnTo>
                      <a:pt x="81" y="312"/>
                    </a:lnTo>
                    <a:lnTo>
                      <a:pt x="58" y="295"/>
                    </a:lnTo>
                    <a:lnTo>
                      <a:pt x="39" y="277"/>
                    </a:lnTo>
                    <a:lnTo>
                      <a:pt x="21" y="256"/>
                    </a:lnTo>
                    <a:lnTo>
                      <a:pt x="10" y="237"/>
                    </a:lnTo>
                    <a:lnTo>
                      <a:pt x="2" y="221"/>
                    </a:lnTo>
                    <a:lnTo>
                      <a:pt x="0" y="208"/>
                    </a:lnTo>
                    <a:lnTo>
                      <a:pt x="2" y="194"/>
                    </a:lnTo>
                    <a:lnTo>
                      <a:pt x="8" y="181"/>
                    </a:lnTo>
                    <a:lnTo>
                      <a:pt x="14" y="167"/>
                    </a:lnTo>
                    <a:lnTo>
                      <a:pt x="21" y="153"/>
                    </a:lnTo>
                    <a:lnTo>
                      <a:pt x="31" y="142"/>
                    </a:lnTo>
                    <a:lnTo>
                      <a:pt x="43" y="132"/>
                    </a:lnTo>
                    <a:lnTo>
                      <a:pt x="101" y="93"/>
                    </a:lnTo>
                    <a:lnTo>
                      <a:pt x="165" y="64"/>
                    </a:lnTo>
                    <a:lnTo>
                      <a:pt x="233" y="41"/>
                    </a:lnTo>
                    <a:lnTo>
                      <a:pt x="306" y="25"/>
                    </a:lnTo>
                    <a:lnTo>
                      <a:pt x="380" y="12"/>
                    </a:lnTo>
                    <a:lnTo>
                      <a:pt x="458" y="4"/>
                    </a:lnTo>
                    <a:lnTo>
                      <a:pt x="533" y="0"/>
                    </a:lnTo>
                    <a:lnTo>
                      <a:pt x="613" y="2"/>
                    </a:lnTo>
                    <a:lnTo>
                      <a:pt x="675" y="8"/>
                    </a:lnTo>
                    <a:lnTo>
                      <a:pt x="737" y="18"/>
                    </a:lnTo>
                    <a:lnTo>
                      <a:pt x="797" y="27"/>
                    </a:lnTo>
                    <a:lnTo>
                      <a:pt x="857" y="45"/>
                    </a:lnTo>
                    <a:lnTo>
                      <a:pt x="913" y="64"/>
                    </a:lnTo>
                    <a:lnTo>
                      <a:pt x="970" y="89"/>
                    </a:lnTo>
                    <a:lnTo>
                      <a:pt x="1020" y="118"/>
                    </a:lnTo>
                    <a:lnTo>
                      <a:pt x="1072" y="15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3" name="Freeform 71"/>
              <p:cNvSpPr>
                <a:spLocks/>
              </p:cNvSpPr>
              <p:nvPr/>
            </p:nvSpPr>
            <p:spPr bwMode="auto">
              <a:xfrm>
                <a:off x="4425" y="2964"/>
                <a:ext cx="530" cy="136"/>
              </a:xfrm>
              <a:custGeom>
                <a:avLst/>
                <a:gdLst>
                  <a:gd name="T0" fmla="*/ 920 w 1059"/>
                  <a:gd name="T1" fmla="*/ 138 h 271"/>
                  <a:gd name="T2" fmla="*/ 1059 w 1059"/>
                  <a:gd name="T3" fmla="*/ 76 h 271"/>
                  <a:gd name="T4" fmla="*/ 1053 w 1059"/>
                  <a:gd name="T5" fmla="*/ 116 h 271"/>
                  <a:gd name="T6" fmla="*/ 1038 w 1059"/>
                  <a:gd name="T7" fmla="*/ 149 h 271"/>
                  <a:gd name="T8" fmla="*/ 1009 w 1059"/>
                  <a:gd name="T9" fmla="*/ 175 h 271"/>
                  <a:gd name="T10" fmla="*/ 976 w 1059"/>
                  <a:gd name="T11" fmla="*/ 194 h 271"/>
                  <a:gd name="T12" fmla="*/ 935 w 1059"/>
                  <a:gd name="T13" fmla="*/ 207 h 271"/>
                  <a:gd name="T14" fmla="*/ 894 w 1059"/>
                  <a:gd name="T15" fmla="*/ 223 h 271"/>
                  <a:gd name="T16" fmla="*/ 854 w 1059"/>
                  <a:gd name="T17" fmla="*/ 235 h 271"/>
                  <a:gd name="T18" fmla="*/ 819 w 1059"/>
                  <a:gd name="T19" fmla="*/ 252 h 271"/>
                  <a:gd name="T20" fmla="*/ 710 w 1059"/>
                  <a:gd name="T21" fmla="*/ 264 h 271"/>
                  <a:gd name="T22" fmla="*/ 601 w 1059"/>
                  <a:gd name="T23" fmla="*/ 271 h 271"/>
                  <a:gd name="T24" fmla="*/ 489 w 1059"/>
                  <a:gd name="T25" fmla="*/ 271 h 271"/>
                  <a:gd name="T26" fmla="*/ 380 w 1059"/>
                  <a:gd name="T27" fmla="*/ 264 h 271"/>
                  <a:gd name="T28" fmla="*/ 274 w 1059"/>
                  <a:gd name="T29" fmla="*/ 242 h 271"/>
                  <a:gd name="T30" fmla="*/ 175 w 1059"/>
                  <a:gd name="T31" fmla="*/ 211 h 271"/>
                  <a:gd name="T32" fmla="*/ 86 w 1059"/>
                  <a:gd name="T33" fmla="*/ 163 h 271"/>
                  <a:gd name="T34" fmla="*/ 8 w 1059"/>
                  <a:gd name="T35" fmla="*/ 101 h 271"/>
                  <a:gd name="T36" fmla="*/ 2 w 1059"/>
                  <a:gd name="T37" fmla="*/ 85 h 271"/>
                  <a:gd name="T38" fmla="*/ 2 w 1059"/>
                  <a:gd name="T39" fmla="*/ 72 h 271"/>
                  <a:gd name="T40" fmla="*/ 0 w 1059"/>
                  <a:gd name="T41" fmla="*/ 58 h 271"/>
                  <a:gd name="T42" fmla="*/ 2 w 1059"/>
                  <a:gd name="T43" fmla="*/ 47 h 271"/>
                  <a:gd name="T44" fmla="*/ 2 w 1059"/>
                  <a:gd name="T45" fmla="*/ 33 h 271"/>
                  <a:gd name="T46" fmla="*/ 4 w 1059"/>
                  <a:gd name="T47" fmla="*/ 21 h 271"/>
                  <a:gd name="T48" fmla="*/ 6 w 1059"/>
                  <a:gd name="T49" fmla="*/ 10 h 271"/>
                  <a:gd name="T50" fmla="*/ 8 w 1059"/>
                  <a:gd name="T51" fmla="*/ 0 h 271"/>
                  <a:gd name="T52" fmla="*/ 103 w 1059"/>
                  <a:gd name="T53" fmla="*/ 68 h 271"/>
                  <a:gd name="T54" fmla="*/ 208 w 1059"/>
                  <a:gd name="T55" fmla="*/ 118 h 271"/>
                  <a:gd name="T56" fmla="*/ 320 w 1059"/>
                  <a:gd name="T57" fmla="*/ 153 h 271"/>
                  <a:gd name="T58" fmla="*/ 439 w 1059"/>
                  <a:gd name="T59" fmla="*/ 173 h 271"/>
                  <a:gd name="T60" fmla="*/ 559 w 1059"/>
                  <a:gd name="T61" fmla="*/ 178 h 271"/>
                  <a:gd name="T62" fmla="*/ 681 w 1059"/>
                  <a:gd name="T63" fmla="*/ 175 h 271"/>
                  <a:gd name="T64" fmla="*/ 801 w 1059"/>
                  <a:gd name="T65" fmla="*/ 159 h 271"/>
                  <a:gd name="T66" fmla="*/ 920 w 1059"/>
                  <a:gd name="T67" fmla="*/ 138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59" h="271">
                    <a:moveTo>
                      <a:pt x="920" y="138"/>
                    </a:moveTo>
                    <a:lnTo>
                      <a:pt x="1059" y="76"/>
                    </a:lnTo>
                    <a:lnTo>
                      <a:pt x="1053" y="116"/>
                    </a:lnTo>
                    <a:lnTo>
                      <a:pt x="1038" y="149"/>
                    </a:lnTo>
                    <a:lnTo>
                      <a:pt x="1009" y="175"/>
                    </a:lnTo>
                    <a:lnTo>
                      <a:pt x="976" y="194"/>
                    </a:lnTo>
                    <a:lnTo>
                      <a:pt x="935" y="207"/>
                    </a:lnTo>
                    <a:lnTo>
                      <a:pt x="894" y="223"/>
                    </a:lnTo>
                    <a:lnTo>
                      <a:pt x="854" y="235"/>
                    </a:lnTo>
                    <a:lnTo>
                      <a:pt x="819" y="252"/>
                    </a:lnTo>
                    <a:lnTo>
                      <a:pt x="710" y="264"/>
                    </a:lnTo>
                    <a:lnTo>
                      <a:pt x="601" y="271"/>
                    </a:lnTo>
                    <a:lnTo>
                      <a:pt x="489" y="271"/>
                    </a:lnTo>
                    <a:lnTo>
                      <a:pt x="380" y="264"/>
                    </a:lnTo>
                    <a:lnTo>
                      <a:pt x="274" y="242"/>
                    </a:lnTo>
                    <a:lnTo>
                      <a:pt x="175" y="211"/>
                    </a:lnTo>
                    <a:lnTo>
                      <a:pt x="86" y="163"/>
                    </a:lnTo>
                    <a:lnTo>
                      <a:pt x="8" y="101"/>
                    </a:lnTo>
                    <a:lnTo>
                      <a:pt x="2" y="85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7"/>
                    </a:lnTo>
                    <a:lnTo>
                      <a:pt x="2" y="33"/>
                    </a:lnTo>
                    <a:lnTo>
                      <a:pt x="4" y="21"/>
                    </a:lnTo>
                    <a:lnTo>
                      <a:pt x="6" y="10"/>
                    </a:lnTo>
                    <a:lnTo>
                      <a:pt x="8" y="0"/>
                    </a:lnTo>
                    <a:lnTo>
                      <a:pt x="103" y="68"/>
                    </a:lnTo>
                    <a:lnTo>
                      <a:pt x="208" y="118"/>
                    </a:lnTo>
                    <a:lnTo>
                      <a:pt x="320" y="153"/>
                    </a:lnTo>
                    <a:lnTo>
                      <a:pt x="439" y="173"/>
                    </a:lnTo>
                    <a:lnTo>
                      <a:pt x="559" y="178"/>
                    </a:lnTo>
                    <a:lnTo>
                      <a:pt x="681" y="175"/>
                    </a:lnTo>
                    <a:lnTo>
                      <a:pt x="801" y="159"/>
                    </a:lnTo>
                    <a:lnTo>
                      <a:pt x="920" y="138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4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5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6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7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78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</p:grpSp>
        <p:sp>
          <p:nvSpPr>
            <p:cNvPr id="59" name="文字方塊 58"/>
            <p:cNvSpPr txBox="1"/>
            <p:nvPr/>
          </p:nvSpPr>
          <p:spPr>
            <a:xfrm>
              <a:off x="2151217" y="1417536"/>
              <a:ext cx="10302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第</a:t>
              </a:r>
              <a:r>
                <a:rPr lang="en-US" altLang="zh-TW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2</a:t>
              </a:r>
              <a:r>
                <a:rPr lang="zh-TW" altLang="en-US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年</a:t>
              </a:r>
              <a:endParaRPr lang="zh-HK" altLang="en-US" sz="2400" dirty="0">
                <a:solidFill>
                  <a:srgbClr val="663300"/>
                </a:solidFill>
                <a:latin typeface="Adobe 繁黑體 Std B" pitchFamily="34" charset="-120"/>
                <a:ea typeface="Adobe 繁黑體 Std B" pitchFamily="34" charset="-120"/>
              </a:endParaRPr>
            </a:p>
          </p:txBody>
        </p:sp>
      </p:grpSp>
      <p:grpSp>
        <p:nvGrpSpPr>
          <p:cNvPr id="79" name="群組 78"/>
          <p:cNvGrpSpPr/>
          <p:nvPr/>
        </p:nvGrpSpPr>
        <p:grpSpPr>
          <a:xfrm>
            <a:off x="2987711" y="2801490"/>
            <a:ext cx="1063564" cy="1284731"/>
            <a:chOff x="2117904" y="1417536"/>
            <a:chExt cx="1063564" cy="1284731"/>
          </a:xfrm>
        </p:grpSpPr>
        <p:grpSp>
          <p:nvGrpSpPr>
            <p:cNvPr id="80" name="Group 5"/>
            <p:cNvGrpSpPr>
              <a:grpSpLocks noChangeAspect="1"/>
            </p:cNvGrpSpPr>
            <p:nvPr/>
          </p:nvGrpSpPr>
          <p:grpSpPr bwMode="auto">
            <a:xfrm>
              <a:off x="2117904" y="1794296"/>
              <a:ext cx="616139" cy="907971"/>
              <a:chOff x="4086" y="1647"/>
              <a:chExt cx="1328" cy="1957"/>
            </a:xfrm>
          </p:grpSpPr>
          <p:sp>
            <p:nvSpPr>
              <p:cNvPr id="82" name="Freeform 29"/>
              <p:cNvSpPr>
                <a:spLocks/>
              </p:cNvSpPr>
              <p:nvPr/>
            </p:nvSpPr>
            <p:spPr bwMode="auto">
              <a:xfrm>
                <a:off x="4816" y="1647"/>
                <a:ext cx="598" cy="1138"/>
              </a:xfrm>
              <a:custGeom>
                <a:avLst/>
                <a:gdLst>
                  <a:gd name="T0" fmla="*/ 1090 w 1196"/>
                  <a:gd name="T1" fmla="*/ 99 h 2276"/>
                  <a:gd name="T2" fmla="*/ 1142 w 1196"/>
                  <a:gd name="T3" fmla="*/ 139 h 2276"/>
                  <a:gd name="T4" fmla="*/ 1173 w 1196"/>
                  <a:gd name="T5" fmla="*/ 196 h 2276"/>
                  <a:gd name="T6" fmla="*/ 1183 w 1196"/>
                  <a:gd name="T7" fmla="*/ 263 h 2276"/>
                  <a:gd name="T8" fmla="*/ 1187 w 1196"/>
                  <a:gd name="T9" fmla="*/ 409 h 2276"/>
                  <a:gd name="T10" fmla="*/ 1194 w 1196"/>
                  <a:gd name="T11" fmla="*/ 630 h 2276"/>
                  <a:gd name="T12" fmla="*/ 1193 w 1196"/>
                  <a:gd name="T13" fmla="*/ 851 h 2276"/>
                  <a:gd name="T14" fmla="*/ 1187 w 1196"/>
                  <a:gd name="T15" fmla="*/ 1072 h 2276"/>
                  <a:gd name="T16" fmla="*/ 1177 w 1196"/>
                  <a:gd name="T17" fmla="*/ 1281 h 2276"/>
                  <a:gd name="T18" fmla="*/ 1177 w 1196"/>
                  <a:gd name="T19" fmla="*/ 1491 h 2276"/>
                  <a:gd name="T20" fmla="*/ 1181 w 1196"/>
                  <a:gd name="T21" fmla="*/ 1702 h 2276"/>
                  <a:gd name="T22" fmla="*/ 1179 w 1196"/>
                  <a:gd name="T23" fmla="*/ 1914 h 2276"/>
                  <a:gd name="T24" fmla="*/ 1181 w 1196"/>
                  <a:gd name="T25" fmla="*/ 2026 h 2276"/>
                  <a:gd name="T26" fmla="*/ 1177 w 1196"/>
                  <a:gd name="T27" fmla="*/ 2045 h 2276"/>
                  <a:gd name="T28" fmla="*/ 1098 w 1196"/>
                  <a:gd name="T29" fmla="*/ 2135 h 2276"/>
                  <a:gd name="T30" fmla="*/ 907 w 1196"/>
                  <a:gd name="T31" fmla="*/ 2236 h 2276"/>
                  <a:gd name="T32" fmla="*/ 686 w 1196"/>
                  <a:gd name="T33" fmla="*/ 2274 h 2276"/>
                  <a:gd name="T34" fmla="*/ 456 w 1196"/>
                  <a:gd name="T35" fmla="*/ 2272 h 2276"/>
                  <a:gd name="T36" fmla="*/ 297 w 1196"/>
                  <a:gd name="T37" fmla="*/ 2249 h 2276"/>
                  <a:gd name="T38" fmla="*/ 194 w 1196"/>
                  <a:gd name="T39" fmla="*/ 2218 h 2276"/>
                  <a:gd name="T40" fmla="*/ 95 w 1196"/>
                  <a:gd name="T41" fmla="*/ 2173 h 2276"/>
                  <a:gd name="T42" fmla="*/ 21 w 1196"/>
                  <a:gd name="T43" fmla="*/ 2102 h 2276"/>
                  <a:gd name="T44" fmla="*/ 13 w 1196"/>
                  <a:gd name="T45" fmla="*/ 991 h 2276"/>
                  <a:gd name="T46" fmla="*/ 0 w 1196"/>
                  <a:gd name="T47" fmla="*/ 230 h 2276"/>
                  <a:gd name="T48" fmla="*/ 25 w 1196"/>
                  <a:gd name="T49" fmla="*/ 176 h 2276"/>
                  <a:gd name="T50" fmla="*/ 72 w 1196"/>
                  <a:gd name="T51" fmla="*/ 135 h 2276"/>
                  <a:gd name="T52" fmla="*/ 126 w 1196"/>
                  <a:gd name="T53" fmla="*/ 100 h 2276"/>
                  <a:gd name="T54" fmla="*/ 194 w 1196"/>
                  <a:gd name="T55" fmla="*/ 66 h 2276"/>
                  <a:gd name="T56" fmla="*/ 289 w 1196"/>
                  <a:gd name="T57" fmla="*/ 36 h 2276"/>
                  <a:gd name="T58" fmla="*/ 388 w 1196"/>
                  <a:gd name="T59" fmla="*/ 17 h 2276"/>
                  <a:gd name="T60" fmla="*/ 489 w 1196"/>
                  <a:gd name="T61" fmla="*/ 4 h 2276"/>
                  <a:gd name="T62" fmla="*/ 601 w 1196"/>
                  <a:gd name="T63" fmla="*/ 0 h 2276"/>
                  <a:gd name="T64" fmla="*/ 731 w 1196"/>
                  <a:gd name="T65" fmla="*/ 7 h 2276"/>
                  <a:gd name="T66" fmla="*/ 865 w 1196"/>
                  <a:gd name="T67" fmla="*/ 25 h 2276"/>
                  <a:gd name="T68" fmla="*/ 993 w 1196"/>
                  <a:gd name="T69" fmla="*/ 62 h 2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96" h="2276">
                    <a:moveTo>
                      <a:pt x="1057" y="87"/>
                    </a:moveTo>
                    <a:lnTo>
                      <a:pt x="1090" y="99"/>
                    </a:lnTo>
                    <a:lnTo>
                      <a:pt x="1119" y="118"/>
                    </a:lnTo>
                    <a:lnTo>
                      <a:pt x="1142" y="139"/>
                    </a:lnTo>
                    <a:lnTo>
                      <a:pt x="1162" y="166"/>
                    </a:lnTo>
                    <a:lnTo>
                      <a:pt x="1173" y="196"/>
                    </a:lnTo>
                    <a:lnTo>
                      <a:pt x="1181" y="228"/>
                    </a:lnTo>
                    <a:lnTo>
                      <a:pt x="1183" y="263"/>
                    </a:lnTo>
                    <a:lnTo>
                      <a:pt x="1183" y="304"/>
                    </a:lnTo>
                    <a:lnTo>
                      <a:pt x="1187" y="409"/>
                    </a:lnTo>
                    <a:lnTo>
                      <a:pt x="1193" y="519"/>
                    </a:lnTo>
                    <a:lnTo>
                      <a:pt x="1194" y="630"/>
                    </a:lnTo>
                    <a:lnTo>
                      <a:pt x="1196" y="740"/>
                    </a:lnTo>
                    <a:lnTo>
                      <a:pt x="1193" y="851"/>
                    </a:lnTo>
                    <a:lnTo>
                      <a:pt x="1191" y="961"/>
                    </a:lnTo>
                    <a:lnTo>
                      <a:pt x="1187" y="1072"/>
                    </a:lnTo>
                    <a:lnTo>
                      <a:pt x="1183" y="1183"/>
                    </a:lnTo>
                    <a:lnTo>
                      <a:pt x="1177" y="1281"/>
                    </a:lnTo>
                    <a:lnTo>
                      <a:pt x="1177" y="1386"/>
                    </a:lnTo>
                    <a:lnTo>
                      <a:pt x="1177" y="1491"/>
                    </a:lnTo>
                    <a:lnTo>
                      <a:pt x="1181" y="1598"/>
                    </a:lnTo>
                    <a:lnTo>
                      <a:pt x="1181" y="1702"/>
                    </a:lnTo>
                    <a:lnTo>
                      <a:pt x="1181" y="1809"/>
                    </a:lnTo>
                    <a:lnTo>
                      <a:pt x="1179" y="1914"/>
                    </a:lnTo>
                    <a:lnTo>
                      <a:pt x="1175" y="2016"/>
                    </a:lnTo>
                    <a:lnTo>
                      <a:pt x="1181" y="2026"/>
                    </a:lnTo>
                    <a:lnTo>
                      <a:pt x="1181" y="2036"/>
                    </a:lnTo>
                    <a:lnTo>
                      <a:pt x="1177" y="2045"/>
                    </a:lnTo>
                    <a:lnTo>
                      <a:pt x="1175" y="2055"/>
                    </a:lnTo>
                    <a:lnTo>
                      <a:pt x="1098" y="2135"/>
                    </a:lnTo>
                    <a:lnTo>
                      <a:pt x="1008" y="2195"/>
                    </a:lnTo>
                    <a:lnTo>
                      <a:pt x="907" y="2236"/>
                    </a:lnTo>
                    <a:lnTo>
                      <a:pt x="801" y="2263"/>
                    </a:lnTo>
                    <a:lnTo>
                      <a:pt x="686" y="2274"/>
                    </a:lnTo>
                    <a:lnTo>
                      <a:pt x="572" y="2276"/>
                    </a:lnTo>
                    <a:lnTo>
                      <a:pt x="456" y="2272"/>
                    </a:lnTo>
                    <a:lnTo>
                      <a:pt x="347" y="2263"/>
                    </a:lnTo>
                    <a:lnTo>
                      <a:pt x="297" y="2249"/>
                    </a:lnTo>
                    <a:lnTo>
                      <a:pt x="246" y="2236"/>
                    </a:lnTo>
                    <a:lnTo>
                      <a:pt x="194" y="2218"/>
                    </a:lnTo>
                    <a:lnTo>
                      <a:pt x="143" y="2199"/>
                    </a:lnTo>
                    <a:lnTo>
                      <a:pt x="95" y="2173"/>
                    </a:lnTo>
                    <a:lnTo>
                      <a:pt x="54" y="2142"/>
                    </a:lnTo>
                    <a:lnTo>
                      <a:pt x="21" y="2102"/>
                    </a:lnTo>
                    <a:lnTo>
                      <a:pt x="0" y="2055"/>
                    </a:lnTo>
                    <a:lnTo>
                      <a:pt x="13" y="991"/>
                    </a:lnTo>
                    <a:lnTo>
                      <a:pt x="4" y="265"/>
                    </a:lnTo>
                    <a:lnTo>
                      <a:pt x="0" y="230"/>
                    </a:lnTo>
                    <a:lnTo>
                      <a:pt x="8" y="201"/>
                    </a:lnTo>
                    <a:lnTo>
                      <a:pt x="25" y="176"/>
                    </a:lnTo>
                    <a:lnTo>
                      <a:pt x="48" y="155"/>
                    </a:lnTo>
                    <a:lnTo>
                      <a:pt x="72" y="135"/>
                    </a:lnTo>
                    <a:lnTo>
                      <a:pt x="99" y="118"/>
                    </a:lnTo>
                    <a:lnTo>
                      <a:pt x="126" y="100"/>
                    </a:lnTo>
                    <a:lnTo>
                      <a:pt x="151" y="87"/>
                    </a:lnTo>
                    <a:lnTo>
                      <a:pt x="194" y="66"/>
                    </a:lnTo>
                    <a:lnTo>
                      <a:pt x="242" y="50"/>
                    </a:lnTo>
                    <a:lnTo>
                      <a:pt x="289" y="36"/>
                    </a:lnTo>
                    <a:lnTo>
                      <a:pt x="339" y="27"/>
                    </a:lnTo>
                    <a:lnTo>
                      <a:pt x="388" y="17"/>
                    </a:lnTo>
                    <a:lnTo>
                      <a:pt x="438" y="9"/>
                    </a:lnTo>
                    <a:lnTo>
                      <a:pt x="489" y="4"/>
                    </a:lnTo>
                    <a:lnTo>
                      <a:pt x="539" y="0"/>
                    </a:lnTo>
                    <a:lnTo>
                      <a:pt x="601" y="0"/>
                    </a:lnTo>
                    <a:lnTo>
                      <a:pt x="665" y="2"/>
                    </a:lnTo>
                    <a:lnTo>
                      <a:pt x="731" y="7"/>
                    </a:lnTo>
                    <a:lnTo>
                      <a:pt x="799" y="15"/>
                    </a:lnTo>
                    <a:lnTo>
                      <a:pt x="865" y="25"/>
                    </a:lnTo>
                    <a:lnTo>
                      <a:pt x="931" y="42"/>
                    </a:lnTo>
                    <a:lnTo>
                      <a:pt x="993" y="62"/>
                    </a:lnTo>
                    <a:lnTo>
                      <a:pt x="1057" y="87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83" name="Freeform 30"/>
              <p:cNvSpPr>
                <a:spLocks/>
              </p:cNvSpPr>
              <p:nvPr/>
            </p:nvSpPr>
            <p:spPr bwMode="auto">
              <a:xfrm>
                <a:off x="4840" y="1665"/>
                <a:ext cx="538" cy="212"/>
              </a:xfrm>
              <a:custGeom>
                <a:avLst/>
                <a:gdLst>
                  <a:gd name="T0" fmla="*/ 1022 w 1077"/>
                  <a:gd name="T1" fmla="*/ 107 h 423"/>
                  <a:gd name="T2" fmla="*/ 1034 w 1077"/>
                  <a:gd name="T3" fmla="*/ 119 h 423"/>
                  <a:gd name="T4" fmla="*/ 1048 w 1077"/>
                  <a:gd name="T5" fmla="*/ 136 h 423"/>
                  <a:gd name="T6" fmla="*/ 1057 w 1077"/>
                  <a:gd name="T7" fmla="*/ 152 h 423"/>
                  <a:gd name="T8" fmla="*/ 1067 w 1077"/>
                  <a:gd name="T9" fmla="*/ 171 h 423"/>
                  <a:gd name="T10" fmla="*/ 1071 w 1077"/>
                  <a:gd name="T11" fmla="*/ 189 h 423"/>
                  <a:gd name="T12" fmla="*/ 1077 w 1077"/>
                  <a:gd name="T13" fmla="*/ 208 h 423"/>
                  <a:gd name="T14" fmla="*/ 1075 w 1077"/>
                  <a:gd name="T15" fmla="*/ 229 h 423"/>
                  <a:gd name="T16" fmla="*/ 1075 w 1077"/>
                  <a:gd name="T17" fmla="*/ 253 h 423"/>
                  <a:gd name="T18" fmla="*/ 986 w 1077"/>
                  <a:gd name="T19" fmla="*/ 317 h 423"/>
                  <a:gd name="T20" fmla="*/ 889 w 1077"/>
                  <a:gd name="T21" fmla="*/ 365 h 423"/>
                  <a:gd name="T22" fmla="*/ 782 w 1077"/>
                  <a:gd name="T23" fmla="*/ 398 h 423"/>
                  <a:gd name="T24" fmla="*/ 671 w 1077"/>
                  <a:gd name="T25" fmla="*/ 417 h 423"/>
                  <a:gd name="T26" fmla="*/ 555 w 1077"/>
                  <a:gd name="T27" fmla="*/ 423 h 423"/>
                  <a:gd name="T28" fmla="*/ 441 w 1077"/>
                  <a:gd name="T29" fmla="*/ 419 h 423"/>
                  <a:gd name="T30" fmla="*/ 326 w 1077"/>
                  <a:gd name="T31" fmla="*/ 406 h 423"/>
                  <a:gd name="T32" fmla="*/ 219 w 1077"/>
                  <a:gd name="T33" fmla="*/ 386 h 423"/>
                  <a:gd name="T34" fmla="*/ 185 w 1077"/>
                  <a:gd name="T35" fmla="*/ 373 h 423"/>
                  <a:gd name="T36" fmla="*/ 150 w 1077"/>
                  <a:gd name="T37" fmla="*/ 361 h 423"/>
                  <a:gd name="T38" fmla="*/ 115 w 1077"/>
                  <a:gd name="T39" fmla="*/ 344 h 423"/>
                  <a:gd name="T40" fmla="*/ 86 w 1077"/>
                  <a:gd name="T41" fmla="*/ 328 h 423"/>
                  <a:gd name="T42" fmla="*/ 57 w 1077"/>
                  <a:gd name="T43" fmla="*/ 305 h 423"/>
                  <a:gd name="T44" fmla="*/ 33 w 1077"/>
                  <a:gd name="T45" fmla="*/ 284 h 423"/>
                  <a:gd name="T46" fmla="*/ 14 w 1077"/>
                  <a:gd name="T47" fmla="*/ 256 h 423"/>
                  <a:gd name="T48" fmla="*/ 0 w 1077"/>
                  <a:gd name="T49" fmla="*/ 229 h 423"/>
                  <a:gd name="T50" fmla="*/ 26 w 1077"/>
                  <a:gd name="T51" fmla="*/ 169 h 423"/>
                  <a:gd name="T52" fmla="*/ 66 w 1077"/>
                  <a:gd name="T53" fmla="*/ 123 h 423"/>
                  <a:gd name="T54" fmla="*/ 117 w 1077"/>
                  <a:gd name="T55" fmla="*/ 88 h 423"/>
                  <a:gd name="T56" fmla="*/ 179 w 1077"/>
                  <a:gd name="T57" fmla="*/ 64 h 423"/>
                  <a:gd name="T58" fmla="*/ 243 w 1077"/>
                  <a:gd name="T59" fmla="*/ 45 h 423"/>
                  <a:gd name="T60" fmla="*/ 311 w 1077"/>
                  <a:gd name="T61" fmla="*/ 32 h 423"/>
                  <a:gd name="T62" fmla="*/ 377 w 1077"/>
                  <a:gd name="T63" fmla="*/ 18 h 423"/>
                  <a:gd name="T64" fmla="*/ 439 w 1077"/>
                  <a:gd name="T65" fmla="*/ 6 h 423"/>
                  <a:gd name="T66" fmla="*/ 516 w 1077"/>
                  <a:gd name="T67" fmla="*/ 0 h 423"/>
                  <a:gd name="T68" fmla="*/ 594 w 1077"/>
                  <a:gd name="T69" fmla="*/ 2 h 423"/>
                  <a:gd name="T70" fmla="*/ 667 w 1077"/>
                  <a:gd name="T71" fmla="*/ 6 h 423"/>
                  <a:gd name="T72" fmla="*/ 743 w 1077"/>
                  <a:gd name="T73" fmla="*/ 16 h 423"/>
                  <a:gd name="T74" fmla="*/ 813 w 1077"/>
                  <a:gd name="T75" fmla="*/ 30 h 423"/>
                  <a:gd name="T76" fmla="*/ 885 w 1077"/>
                  <a:gd name="T77" fmla="*/ 49 h 423"/>
                  <a:gd name="T78" fmla="*/ 953 w 1077"/>
                  <a:gd name="T79" fmla="*/ 74 h 423"/>
                  <a:gd name="T80" fmla="*/ 1022 w 1077"/>
                  <a:gd name="T81" fmla="*/ 107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7" h="423">
                    <a:moveTo>
                      <a:pt x="1022" y="107"/>
                    </a:moveTo>
                    <a:lnTo>
                      <a:pt x="1034" y="119"/>
                    </a:lnTo>
                    <a:lnTo>
                      <a:pt x="1048" y="136"/>
                    </a:lnTo>
                    <a:lnTo>
                      <a:pt x="1057" y="152"/>
                    </a:lnTo>
                    <a:lnTo>
                      <a:pt x="1067" y="171"/>
                    </a:lnTo>
                    <a:lnTo>
                      <a:pt x="1071" y="189"/>
                    </a:lnTo>
                    <a:lnTo>
                      <a:pt x="1077" y="208"/>
                    </a:lnTo>
                    <a:lnTo>
                      <a:pt x="1075" y="229"/>
                    </a:lnTo>
                    <a:lnTo>
                      <a:pt x="1075" y="253"/>
                    </a:lnTo>
                    <a:lnTo>
                      <a:pt x="986" y="317"/>
                    </a:lnTo>
                    <a:lnTo>
                      <a:pt x="889" y="365"/>
                    </a:lnTo>
                    <a:lnTo>
                      <a:pt x="782" y="398"/>
                    </a:lnTo>
                    <a:lnTo>
                      <a:pt x="671" y="417"/>
                    </a:lnTo>
                    <a:lnTo>
                      <a:pt x="555" y="423"/>
                    </a:lnTo>
                    <a:lnTo>
                      <a:pt x="441" y="419"/>
                    </a:lnTo>
                    <a:lnTo>
                      <a:pt x="326" y="406"/>
                    </a:lnTo>
                    <a:lnTo>
                      <a:pt x="219" y="386"/>
                    </a:lnTo>
                    <a:lnTo>
                      <a:pt x="185" y="373"/>
                    </a:lnTo>
                    <a:lnTo>
                      <a:pt x="150" y="361"/>
                    </a:lnTo>
                    <a:lnTo>
                      <a:pt x="115" y="344"/>
                    </a:lnTo>
                    <a:lnTo>
                      <a:pt x="86" y="328"/>
                    </a:lnTo>
                    <a:lnTo>
                      <a:pt x="57" y="305"/>
                    </a:lnTo>
                    <a:lnTo>
                      <a:pt x="33" y="284"/>
                    </a:lnTo>
                    <a:lnTo>
                      <a:pt x="14" y="256"/>
                    </a:lnTo>
                    <a:lnTo>
                      <a:pt x="0" y="229"/>
                    </a:lnTo>
                    <a:lnTo>
                      <a:pt x="26" y="169"/>
                    </a:lnTo>
                    <a:lnTo>
                      <a:pt x="66" y="123"/>
                    </a:lnTo>
                    <a:lnTo>
                      <a:pt x="117" y="88"/>
                    </a:lnTo>
                    <a:lnTo>
                      <a:pt x="179" y="64"/>
                    </a:lnTo>
                    <a:lnTo>
                      <a:pt x="243" y="45"/>
                    </a:lnTo>
                    <a:lnTo>
                      <a:pt x="311" y="32"/>
                    </a:lnTo>
                    <a:lnTo>
                      <a:pt x="377" y="18"/>
                    </a:lnTo>
                    <a:lnTo>
                      <a:pt x="439" y="6"/>
                    </a:lnTo>
                    <a:lnTo>
                      <a:pt x="516" y="0"/>
                    </a:lnTo>
                    <a:lnTo>
                      <a:pt x="594" y="2"/>
                    </a:lnTo>
                    <a:lnTo>
                      <a:pt x="667" y="6"/>
                    </a:lnTo>
                    <a:lnTo>
                      <a:pt x="743" y="16"/>
                    </a:lnTo>
                    <a:lnTo>
                      <a:pt x="813" y="30"/>
                    </a:lnTo>
                    <a:lnTo>
                      <a:pt x="885" y="49"/>
                    </a:lnTo>
                    <a:lnTo>
                      <a:pt x="953" y="74"/>
                    </a:lnTo>
                    <a:lnTo>
                      <a:pt x="1022" y="10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84" name="Freeform 39"/>
              <p:cNvSpPr>
                <a:spLocks/>
              </p:cNvSpPr>
              <p:nvPr/>
            </p:nvSpPr>
            <p:spPr bwMode="auto">
              <a:xfrm>
                <a:off x="4848" y="1830"/>
                <a:ext cx="532" cy="125"/>
              </a:xfrm>
              <a:custGeom>
                <a:avLst/>
                <a:gdLst>
                  <a:gd name="T0" fmla="*/ 1012 w 1065"/>
                  <a:gd name="T1" fmla="*/ 132 h 250"/>
                  <a:gd name="T2" fmla="*/ 904 w 1065"/>
                  <a:gd name="T3" fmla="*/ 179 h 250"/>
                  <a:gd name="T4" fmla="*/ 789 w 1065"/>
                  <a:gd name="T5" fmla="*/ 215 h 250"/>
                  <a:gd name="T6" fmla="*/ 671 w 1065"/>
                  <a:gd name="T7" fmla="*/ 239 h 250"/>
                  <a:gd name="T8" fmla="*/ 551 w 1065"/>
                  <a:gd name="T9" fmla="*/ 250 h 250"/>
                  <a:gd name="T10" fmla="*/ 426 w 1065"/>
                  <a:gd name="T11" fmla="*/ 246 h 250"/>
                  <a:gd name="T12" fmla="*/ 308 w 1065"/>
                  <a:gd name="T13" fmla="*/ 231 h 250"/>
                  <a:gd name="T14" fmla="*/ 192 w 1065"/>
                  <a:gd name="T15" fmla="*/ 198 h 250"/>
                  <a:gd name="T16" fmla="*/ 83 w 1065"/>
                  <a:gd name="T17" fmla="*/ 153 h 250"/>
                  <a:gd name="T18" fmla="*/ 66 w 1065"/>
                  <a:gd name="T19" fmla="*/ 138 h 250"/>
                  <a:gd name="T20" fmla="*/ 50 w 1065"/>
                  <a:gd name="T21" fmla="*/ 124 h 250"/>
                  <a:gd name="T22" fmla="*/ 35 w 1065"/>
                  <a:gd name="T23" fmla="*/ 111 h 250"/>
                  <a:gd name="T24" fmla="*/ 23 w 1065"/>
                  <a:gd name="T25" fmla="*/ 97 h 250"/>
                  <a:gd name="T26" fmla="*/ 10 w 1065"/>
                  <a:gd name="T27" fmla="*/ 80 h 250"/>
                  <a:gd name="T28" fmla="*/ 4 w 1065"/>
                  <a:gd name="T29" fmla="*/ 64 h 250"/>
                  <a:gd name="T30" fmla="*/ 0 w 1065"/>
                  <a:gd name="T31" fmla="*/ 43 h 250"/>
                  <a:gd name="T32" fmla="*/ 4 w 1065"/>
                  <a:gd name="T33" fmla="*/ 20 h 250"/>
                  <a:gd name="T34" fmla="*/ 112 w 1065"/>
                  <a:gd name="T35" fmla="*/ 74 h 250"/>
                  <a:gd name="T36" fmla="*/ 234 w 1065"/>
                  <a:gd name="T37" fmla="*/ 115 h 250"/>
                  <a:gd name="T38" fmla="*/ 359 w 1065"/>
                  <a:gd name="T39" fmla="*/ 138 h 250"/>
                  <a:gd name="T40" fmla="*/ 490 w 1065"/>
                  <a:gd name="T41" fmla="*/ 146 h 250"/>
                  <a:gd name="T42" fmla="*/ 620 w 1065"/>
                  <a:gd name="T43" fmla="*/ 138 h 250"/>
                  <a:gd name="T44" fmla="*/ 748 w 1065"/>
                  <a:gd name="T45" fmla="*/ 120 h 250"/>
                  <a:gd name="T46" fmla="*/ 873 w 1065"/>
                  <a:gd name="T47" fmla="*/ 89 h 250"/>
                  <a:gd name="T48" fmla="*/ 991 w 1065"/>
                  <a:gd name="T49" fmla="*/ 49 h 250"/>
                  <a:gd name="T50" fmla="*/ 1004 w 1065"/>
                  <a:gd name="T51" fmla="*/ 33 h 250"/>
                  <a:gd name="T52" fmla="*/ 1026 w 1065"/>
                  <a:gd name="T53" fmla="*/ 23 h 250"/>
                  <a:gd name="T54" fmla="*/ 1035 w 1065"/>
                  <a:gd name="T55" fmla="*/ 18 h 250"/>
                  <a:gd name="T56" fmla="*/ 1045 w 1065"/>
                  <a:gd name="T57" fmla="*/ 14 h 250"/>
                  <a:gd name="T58" fmla="*/ 1055 w 1065"/>
                  <a:gd name="T59" fmla="*/ 6 h 250"/>
                  <a:gd name="T60" fmla="*/ 1065 w 1065"/>
                  <a:gd name="T61" fmla="*/ 0 h 250"/>
                  <a:gd name="T62" fmla="*/ 1065 w 1065"/>
                  <a:gd name="T63" fmla="*/ 18 h 250"/>
                  <a:gd name="T64" fmla="*/ 1065 w 1065"/>
                  <a:gd name="T65" fmla="*/ 37 h 250"/>
                  <a:gd name="T66" fmla="*/ 1063 w 1065"/>
                  <a:gd name="T67" fmla="*/ 54 h 250"/>
                  <a:gd name="T68" fmla="*/ 1059 w 1065"/>
                  <a:gd name="T69" fmla="*/ 74 h 250"/>
                  <a:gd name="T70" fmla="*/ 1049 w 1065"/>
                  <a:gd name="T71" fmla="*/ 89 h 250"/>
                  <a:gd name="T72" fmla="*/ 1039 w 1065"/>
                  <a:gd name="T73" fmla="*/ 107 h 250"/>
                  <a:gd name="T74" fmla="*/ 1026 w 1065"/>
                  <a:gd name="T75" fmla="*/ 120 h 250"/>
                  <a:gd name="T76" fmla="*/ 1012 w 1065"/>
                  <a:gd name="T77" fmla="*/ 132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065" h="250">
                    <a:moveTo>
                      <a:pt x="1012" y="132"/>
                    </a:moveTo>
                    <a:lnTo>
                      <a:pt x="904" y="179"/>
                    </a:lnTo>
                    <a:lnTo>
                      <a:pt x="789" y="215"/>
                    </a:lnTo>
                    <a:lnTo>
                      <a:pt x="671" y="239"/>
                    </a:lnTo>
                    <a:lnTo>
                      <a:pt x="551" y="250"/>
                    </a:lnTo>
                    <a:lnTo>
                      <a:pt x="426" y="246"/>
                    </a:lnTo>
                    <a:lnTo>
                      <a:pt x="308" y="231"/>
                    </a:lnTo>
                    <a:lnTo>
                      <a:pt x="192" y="198"/>
                    </a:lnTo>
                    <a:lnTo>
                      <a:pt x="83" y="153"/>
                    </a:lnTo>
                    <a:lnTo>
                      <a:pt x="66" y="138"/>
                    </a:lnTo>
                    <a:lnTo>
                      <a:pt x="50" y="124"/>
                    </a:lnTo>
                    <a:lnTo>
                      <a:pt x="35" y="111"/>
                    </a:lnTo>
                    <a:lnTo>
                      <a:pt x="23" y="97"/>
                    </a:lnTo>
                    <a:lnTo>
                      <a:pt x="10" y="80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4" y="20"/>
                    </a:lnTo>
                    <a:lnTo>
                      <a:pt x="112" y="74"/>
                    </a:lnTo>
                    <a:lnTo>
                      <a:pt x="234" y="115"/>
                    </a:lnTo>
                    <a:lnTo>
                      <a:pt x="359" y="138"/>
                    </a:lnTo>
                    <a:lnTo>
                      <a:pt x="490" y="146"/>
                    </a:lnTo>
                    <a:lnTo>
                      <a:pt x="620" y="138"/>
                    </a:lnTo>
                    <a:lnTo>
                      <a:pt x="748" y="120"/>
                    </a:lnTo>
                    <a:lnTo>
                      <a:pt x="873" y="89"/>
                    </a:lnTo>
                    <a:lnTo>
                      <a:pt x="991" y="49"/>
                    </a:lnTo>
                    <a:lnTo>
                      <a:pt x="1004" y="33"/>
                    </a:lnTo>
                    <a:lnTo>
                      <a:pt x="1026" y="23"/>
                    </a:lnTo>
                    <a:lnTo>
                      <a:pt x="1035" y="18"/>
                    </a:lnTo>
                    <a:lnTo>
                      <a:pt x="1045" y="14"/>
                    </a:lnTo>
                    <a:lnTo>
                      <a:pt x="1055" y="6"/>
                    </a:lnTo>
                    <a:lnTo>
                      <a:pt x="1065" y="0"/>
                    </a:lnTo>
                    <a:lnTo>
                      <a:pt x="1065" y="18"/>
                    </a:lnTo>
                    <a:lnTo>
                      <a:pt x="1065" y="37"/>
                    </a:lnTo>
                    <a:lnTo>
                      <a:pt x="1063" y="54"/>
                    </a:lnTo>
                    <a:lnTo>
                      <a:pt x="1059" y="74"/>
                    </a:lnTo>
                    <a:lnTo>
                      <a:pt x="1049" y="89"/>
                    </a:lnTo>
                    <a:lnTo>
                      <a:pt x="1039" y="107"/>
                    </a:lnTo>
                    <a:lnTo>
                      <a:pt x="1026" y="120"/>
                    </a:lnTo>
                    <a:lnTo>
                      <a:pt x="1012" y="13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85" name="Freeform 40"/>
              <p:cNvSpPr>
                <a:spLocks/>
              </p:cNvSpPr>
              <p:nvPr/>
            </p:nvSpPr>
            <p:spPr bwMode="auto">
              <a:xfrm>
                <a:off x="4849" y="1907"/>
                <a:ext cx="532" cy="135"/>
              </a:xfrm>
              <a:custGeom>
                <a:avLst/>
                <a:gdLst>
                  <a:gd name="T0" fmla="*/ 958 w 1064"/>
                  <a:gd name="T1" fmla="*/ 177 h 272"/>
                  <a:gd name="T2" fmla="*/ 861 w 1064"/>
                  <a:gd name="T3" fmla="*/ 216 h 272"/>
                  <a:gd name="T4" fmla="*/ 762 w 1064"/>
                  <a:gd name="T5" fmla="*/ 245 h 272"/>
                  <a:gd name="T6" fmla="*/ 655 w 1064"/>
                  <a:gd name="T7" fmla="*/ 262 h 272"/>
                  <a:gd name="T8" fmla="*/ 551 w 1064"/>
                  <a:gd name="T9" fmla="*/ 272 h 272"/>
                  <a:gd name="T10" fmla="*/ 444 w 1064"/>
                  <a:gd name="T11" fmla="*/ 268 h 272"/>
                  <a:gd name="T12" fmla="*/ 339 w 1064"/>
                  <a:gd name="T13" fmla="*/ 258 h 272"/>
                  <a:gd name="T14" fmla="*/ 238 w 1064"/>
                  <a:gd name="T15" fmla="*/ 239 h 272"/>
                  <a:gd name="T16" fmla="*/ 143 w 1064"/>
                  <a:gd name="T17" fmla="*/ 214 h 272"/>
                  <a:gd name="T18" fmla="*/ 120 w 1064"/>
                  <a:gd name="T19" fmla="*/ 202 h 272"/>
                  <a:gd name="T20" fmla="*/ 101 w 1064"/>
                  <a:gd name="T21" fmla="*/ 192 h 272"/>
                  <a:gd name="T22" fmla="*/ 79 w 1064"/>
                  <a:gd name="T23" fmla="*/ 181 h 272"/>
                  <a:gd name="T24" fmla="*/ 62 w 1064"/>
                  <a:gd name="T25" fmla="*/ 171 h 272"/>
                  <a:gd name="T26" fmla="*/ 44 w 1064"/>
                  <a:gd name="T27" fmla="*/ 157 h 272"/>
                  <a:gd name="T28" fmla="*/ 29 w 1064"/>
                  <a:gd name="T29" fmla="*/ 144 h 272"/>
                  <a:gd name="T30" fmla="*/ 13 w 1064"/>
                  <a:gd name="T31" fmla="*/ 128 h 272"/>
                  <a:gd name="T32" fmla="*/ 2 w 1064"/>
                  <a:gd name="T33" fmla="*/ 115 h 272"/>
                  <a:gd name="T34" fmla="*/ 0 w 1064"/>
                  <a:gd name="T35" fmla="*/ 101 h 272"/>
                  <a:gd name="T36" fmla="*/ 0 w 1064"/>
                  <a:gd name="T37" fmla="*/ 88 h 272"/>
                  <a:gd name="T38" fmla="*/ 0 w 1064"/>
                  <a:gd name="T39" fmla="*/ 74 h 272"/>
                  <a:gd name="T40" fmla="*/ 0 w 1064"/>
                  <a:gd name="T41" fmla="*/ 60 h 272"/>
                  <a:gd name="T42" fmla="*/ 0 w 1064"/>
                  <a:gd name="T43" fmla="*/ 47 h 272"/>
                  <a:gd name="T44" fmla="*/ 2 w 1064"/>
                  <a:gd name="T45" fmla="*/ 33 h 272"/>
                  <a:gd name="T46" fmla="*/ 2 w 1064"/>
                  <a:gd name="T47" fmla="*/ 22 h 272"/>
                  <a:gd name="T48" fmla="*/ 6 w 1064"/>
                  <a:gd name="T49" fmla="*/ 14 h 272"/>
                  <a:gd name="T50" fmla="*/ 120 w 1064"/>
                  <a:gd name="T51" fmla="*/ 72 h 272"/>
                  <a:gd name="T52" fmla="*/ 250 w 1064"/>
                  <a:gd name="T53" fmla="*/ 115 h 272"/>
                  <a:gd name="T54" fmla="*/ 388 w 1064"/>
                  <a:gd name="T55" fmla="*/ 138 h 272"/>
                  <a:gd name="T56" fmla="*/ 531 w 1064"/>
                  <a:gd name="T57" fmla="*/ 148 h 272"/>
                  <a:gd name="T58" fmla="*/ 673 w 1064"/>
                  <a:gd name="T59" fmla="*/ 138 h 272"/>
                  <a:gd name="T60" fmla="*/ 810 w 1064"/>
                  <a:gd name="T61" fmla="*/ 111 h 272"/>
                  <a:gd name="T62" fmla="*/ 942 w 1064"/>
                  <a:gd name="T63" fmla="*/ 64 h 272"/>
                  <a:gd name="T64" fmla="*/ 1063 w 1064"/>
                  <a:gd name="T65" fmla="*/ 0 h 272"/>
                  <a:gd name="T66" fmla="*/ 1064 w 1064"/>
                  <a:gd name="T67" fmla="*/ 28 h 272"/>
                  <a:gd name="T68" fmla="*/ 1061 w 1064"/>
                  <a:gd name="T69" fmla="*/ 57 h 272"/>
                  <a:gd name="T70" fmla="*/ 1053 w 1064"/>
                  <a:gd name="T71" fmla="*/ 80 h 272"/>
                  <a:gd name="T72" fmla="*/ 1041 w 1064"/>
                  <a:gd name="T73" fmla="*/ 105 h 272"/>
                  <a:gd name="T74" fmla="*/ 1022 w 1064"/>
                  <a:gd name="T75" fmla="*/ 126 h 272"/>
                  <a:gd name="T76" fmla="*/ 1002 w 1064"/>
                  <a:gd name="T77" fmla="*/ 146 h 272"/>
                  <a:gd name="T78" fmla="*/ 979 w 1064"/>
                  <a:gd name="T79" fmla="*/ 161 h 272"/>
                  <a:gd name="T80" fmla="*/ 958 w 1064"/>
                  <a:gd name="T81" fmla="*/ 177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64" h="272">
                    <a:moveTo>
                      <a:pt x="958" y="177"/>
                    </a:moveTo>
                    <a:lnTo>
                      <a:pt x="861" y="216"/>
                    </a:lnTo>
                    <a:lnTo>
                      <a:pt x="762" y="245"/>
                    </a:lnTo>
                    <a:lnTo>
                      <a:pt x="655" y="262"/>
                    </a:lnTo>
                    <a:lnTo>
                      <a:pt x="551" y="272"/>
                    </a:lnTo>
                    <a:lnTo>
                      <a:pt x="444" y="268"/>
                    </a:lnTo>
                    <a:lnTo>
                      <a:pt x="339" y="258"/>
                    </a:lnTo>
                    <a:lnTo>
                      <a:pt x="238" y="239"/>
                    </a:lnTo>
                    <a:lnTo>
                      <a:pt x="143" y="214"/>
                    </a:lnTo>
                    <a:lnTo>
                      <a:pt x="120" y="202"/>
                    </a:lnTo>
                    <a:lnTo>
                      <a:pt x="101" y="192"/>
                    </a:lnTo>
                    <a:lnTo>
                      <a:pt x="79" y="181"/>
                    </a:lnTo>
                    <a:lnTo>
                      <a:pt x="62" y="171"/>
                    </a:lnTo>
                    <a:lnTo>
                      <a:pt x="44" y="157"/>
                    </a:lnTo>
                    <a:lnTo>
                      <a:pt x="29" y="144"/>
                    </a:lnTo>
                    <a:lnTo>
                      <a:pt x="13" y="128"/>
                    </a:lnTo>
                    <a:lnTo>
                      <a:pt x="2" y="115"/>
                    </a:lnTo>
                    <a:lnTo>
                      <a:pt x="0" y="101"/>
                    </a:lnTo>
                    <a:lnTo>
                      <a:pt x="0" y="88"/>
                    </a:lnTo>
                    <a:lnTo>
                      <a:pt x="0" y="74"/>
                    </a:lnTo>
                    <a:lnTo>
                      <a:pt x="0" y="60"/>
                    </a:lnTo>
                    <a:lnTo>
                      <a:pt x="0" y="47"/>
                    </a:lnTo>
                    <a:lnTo>
                      <a:pt x="2" y="33"/>
                    </a:lnTo>
                    <a:lnTo>
                      <a:pt x="2" y="22"/>
                    </a:lnTo>
                    <a:lnTo>
                      <a:pt x="6" y="14"/>
                    </a:lnTo>
                    <a:lnTo>
                      <a:pt x="120" y="72"/>
                    </a:lnTo>
                    <a:lnTo>
                      <a:pt x="250" y="115"/>
                    </a:lnTo>
                    <a:lnTo>
                      <a:pt x="388" y="138"/>
                    </a:lnTo>
                    <a:lnTo>
                      <a:pt x="531" y="148"/>
                    </a:lnTo>
                    <a:lnTo>
                      <a:pt x="673" y="138"/>
                    </a:lnTo>
                    <a:lnTo>
                      <a:pt x="810" y="111"/>
                    </a:lnTo>
                    <a:lnTo>
                      <a:pt x="942" y="64"/>
                    </a:lnTo>
                    <a:lnTo>
                      <a:pt x="1063" y="0"/>
                    </a:lnTo>
                    <a:lnTo>
                      <a:pt x="1064" y="28"/>
                    </a:lnTo>
                    <a:lnTo>
                      <a:pt x="1061" y="57"/>
                    </a:lnTo>
                    <a:lnTo>
                      <a:pt x="1053" y="80"/>
                    </a:lnTo>
                    <a:lnTo>
                      <a:pt x="1041" y="105"/>
                    </a:lnTo>
                    <a:lnTo>
                      <a:pt x="1022" y="126"/>
                    </a:lnTo>
                    <a:lnTo>
                      <a:pt x="1002" y="146"/>
                    </a:lnTo>
                    <a:lnTo>
                      <a:pt x="979" y="161"/>
                    </a:lnTo>
                    <a:lnTo>
                      <a:pt x="958" y="17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86" name="Freeform 41"/>
              <p:cNvSpPr>
                <a:spLocks/>
              </p:cNvSpPr>
              <p:nvPr/>
            </p:nvSpPr>
            <p:spPr bwMode="auto">
              <a:xfrm>
                <a:off x="4847" y="1994"/>
                <a:ext cx="537" cy="138"/>
              </a:xfrm>
              <a:custGeom>
                <a:avLst/>
                <a:gdLst>
                  <a:gd name="T0" fmla="*/ 989 w 1074"/>
                  <a:gd name="T1" fmla="*/ 163 h 275"/>
                  <a:gd name="T2" fmla="*/ 927 w 1074"/>
                  <a:gd name="T3" fmla="*/ 194 h 275"/>
                  <a:gd name="T4" fmla="*/ 861 w 1074"/>
                  <a:gd name="T5" fmla="*/ 221 h 275"/>
                  <a:gd name="T6" fmla="*/ 791 w 1074"/>
                  <a:gd name="T7" fmla="*/ 238 h 275"/>
                  <a:gd name="T8" fmla="*/ 723 w 1074"/>
                  <a:gd name="T9" fmla="*/ 254 h 275"/>
                  <a:gd name="T10" fmla="*/ 650 w 1074"/>
                  <a:gd name="T11" fmla="*/ 260 h 275"/>
                  <a:gd name="T12" fmla="*/ 580 w 1074"/>
                  <a:gd name="T13" fmla="*/ 267 h 275"/>
                  <a:gd name="T14" fmla="*/ 510 w 1074"/>
                  <a:gd name="T15" fmla="*/ 269 h 275"/>
                  <a:gd name="T16" fmla="*/ 446 w 1074"/>
                  <a:gd name="T17" fmla="*/ 275 h 275"/>
                  <a:gd name="T18" fmla="*/ 388 w 1074"/>
                  <a:gd name="T19" fmla="*/ 266 h 275"/>
                  <a:gd name="T20" fmla="*/ 332 w 1074"/>
                  <a:gd name="T21" fmla="*/ 258 h 275"/>
                  <a:gd name="T22" fmla="*/ 273 w 1074"/>
                  <a:gd name="T23" fmla="*/ 244 h 275"/>
                  <a:gd name="T24" fmla="*/ 215 w 1074"/>
                  <a:gd name="T25" fmla="*/ 231 h 275"/>
                  <a:gd name="T26" fmla="*/ 157 w 1074"/>
                  <a:gd name="T27" fmla="*/ 211 h 275"/>
                  <a:gd name="T28" fmla="*/ 105 w 1074"/>
                  <a:gd name="T29" fmla="*/ 186 h 275"/>
                  <a:gd name="T30" fmla="*/ 56 w 1074"/>
                  <a:gd name="T31" fmla="*/ 155 h 275"/>
                  <a:gd name="T32" fmla="*/ 13 w 1074"/>
                  <a:gd name="T33" fmla="*/ 118 h 275"/>
                  <a:gd name="T34" fmla="*/ 8 w 1074"/>
                  <a:gd name="T35" fmla="*/ 103 h 275"/>
                  <a:gd name="T36" fmla="*/ 6 w 1074"/>
                  <a:gd name="T37" fmla="*/ 89 h 275"/>
                  <a:gd name="T38" fmla="*/ 4 w 1074"/>
                  <a:gd name="T39" fmla="*/ 76 h 275"/>
                  <a:gd name="T40" fmla="*/ 4 w 1074"/>
                  <a:gd name="T41" fmla="*/ 64 h 275"/>
                  <a:gd name="T42" fmla="*/ 2 w 1074"/>
                  <a:gd name="T43" fmla="*/ 50 h 275"/>
                  <a:gd name="T44" fmla="*/ 2 w 1074"/>
                  <a:gd name="T45" fmla="*/ 39 h 275"/>
                  <a:gd name="T46" fmla="*/ 0 w 1074"/>
                  <a:gd name="T47" fmla="*/ 27 h 275"/>
                  <a:gd name="T48" fmla="*/ 0 w 1074"/>
                  <a:gd name="T49" fmla="*/ 15 h 275"/>
                  <a:gd name="T50" fmla="*/ 99 w 1074"/>
                  <a:gd name="T51" fmla="*/ 66 h 275"/>
                  <a:gd name="T52" fmla="*/ 207 w 1074"/>
                  <a:gd name="T53" fmla="*/ 105 h 275"/>
                  <a:gd name="T54" fmla="*/ 322 w 1074"/>
                  <a:gd name="T55" fmla="*/ 130 h 275"/>
                  <a:gd name="T56" fmla="*/ 440 w 1074"/>
                  <a:gd name="T57" fmla="*/ 143 h 275"/>
                  <a:gd name="T58" fmla="*/ 556 w 1074"/>
                  <a:gd name="T59" fmla="*/ 143 h 275"/>
                  <a:gd name="T60" fmla="*/ 675 w 1074"/>
                  <a:gd name="T61" fmla="*/ 136 h 275"/>
                  <a:gd name="T62" fmla="*/ 789 w 1074"/>
                  <a:gd name="T63" fmla="*/ 118 h 275"/>
                  <a:gd name="T64" fmla="*/ 898 w 1074"/>
                  <a:gd name="T65" fmla="*/ 95 h 275"/>
                  <a:gd name="T66" fmla="*/ 919 w 1074"/>
                  <a:gd name="T67" fmla="*/ 83 h 275"/>
                  <a:gd name="T68" fmla="*/ 942 w 1074"/>
                  <a:gd name="T69" fmla="*/ 72 h 275"/>
                  <a:gd name="T70" fmla="*/ 964 w 1074"/>
                  <a:gd name="T71" fmla="*/ 60 h 275"/>
                  <a:gd name="T72" fmla="*/ 985 w 1074"/>
                  <a:gd name="T73" fmla="*/ 50 h 275"/>
                  <a:gd name="T74" fmla="*/ 1006 w 1074"/>
                  <a:gd name="T75" fmla="*/ 37 h 275"/>
                  <a:gd name="T76" fmla="*/ 1028 w 1074"/>
                  <a:gd name="T77" fmla="*/ 25 h 275"/>
                  <a:gd name="T78" fmla="*/ 1051 w 1074"/>
                  <a:gd name="T79" fmla="*/ 12 h 275"/>
                  <a:gd name="T80" fmla="*/ 1074 w 1074"/>
                  <a:gd name="T81" fmla="*/ 0 h 275"/>
                  <a:gd name="T82" fmla="*/ 1072 w 1074"/>
                  <a:gd name="T83" fmla="*/ 25 h 275"/>
                  <a:gd name="T84" fmla="*/ 1070 w 1074"/>
                  <a:gd name="T85" fmla="*/ 50 h 275"/>
                  <a:gd name="T86" fmla="*/ 1063 w 1074"/>
                  <a:gd name="T87" fmla="*/ 74 h 275"/>
                  <a:gd name="T88" fmla="*/ 1055 w 1074"/>
                  <a:gd name="T89" fmla="*/ 97 h 275"/>
                  <a:gd name="T90" fmla="*/ 1041 w 1074"/>
                  <a:gd name="T91" fmla="*/ 114 h 275"/>
                  <a:gd name="T92" fmla="*/ 1026 w 1074"/>
                  <a:gd name="T93" fmla="*/ 132 h 275"/>
                  <a:gd name="T94" fmla="*/ 1008 w 1074"/>
                  <a:gd name="T95" fmla="*/ 147 h 275"/>
                  <a:gd name="T96" fmla="*/ 989 w 1074"/>
                  <a:gd name="T97" fmla="*/ 163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4" h="275">
                    <a:moveTo>
                      <a:pt x="989" y="163"/>
                    </a:moveTo>
                    <a:lnTo>
                      <a:pt x="927" y="194"/>
                    </a:lnTo>
                    <a:lnTo>
                      <a:pt x="861" y="221"/>
                    </a:lnTo>
                    <a:lnTo>
                      <a:pt x="791" y="238"/>
                    </a:lnTo>
                    <a:lnTo>
                      <a:pt x="723" y="254"/>
                    </a:lnTo>
                    <a:lnTo>
                      <a:pt x="650" y="260"/>
                    </a:lnTo>
                    <a:lnTo>
                      <a:pt x="580" y="267"/>
                    </a:lnTo>
                    <a:lnTo>
                      <a:pt x="510" y="269"/>
                    </a:lnTo>
                    <a:lnTo>
                      <a:pt x="446" y="275"/>
                    </a:lnTo>
                    <a:lnTo>
                      <a:pt x="388" y="266"/>
                    </a:lnTo>
                    <a:lnTo>
                      <a:pt x="332" y="258"/>
                    </a:lnTo>
                    <a:lnTo>
                      <a:pt x="273" y="244"/>
                    </a:lnTo>
                    <a:lnTo>
                      <a:pt x="215" y="231"/>
                    </a:lnTo>
                    <a:lnTo>
                      <a:pt x="157" y="211"/>
                    </a:lnTo>
                    <a:lnTo>
                      <a:pt x="105" y="186"/>
                    </a:lnTo>
                    <a:lnTo>
                      <a:pt x="56" y="155"/>
                    </a:lnTo>
                    <a:lnTo>
                      <a:pt x="13" y="118"/>
                    </a:lnTo>
                    <a:lnTo>
                      <a:pt x="8" y="103"/>
                    </a:lnTo>
                    <a:lnTo>
                      <a:pt x="6" y="89"/>
                    </a:lnTo>
                    <a:lnTo>
                      <a:pt x="4" y="76"/>
                    </a:lnTo>
                    <a:lnTo>
                      <a:pt x="4" y="64"/>
                    </a:lnTo>
                    <a:lnTo>
                      <a:pt x="2" y="50"/>
                    </a:lnTo>
                    <a:lnTo>
                      <a:pt x="2" y="39"/>
                    </a:lnTo>
                    <a:lnTo>
                      <a:pt x="0" y="27"/>
                    </a:lnTo>
                    <a:lnTo>
                      <a:pt x="0" y="15"/>
                    </a:lnTo>
                    <a:lnTo>
                      <a:pt x="99" y="66"/>
                    </a:lnTo>
                    <a:lnTo>
                      <a:pt x="207" y="105"/>
                    </a:lnTo>
                    <a:lnTo>
                      <a:pt x="322" y="130"/>
                    </a:lnTo>
                    <a:lnTo>
                      <a:pt x="440" y="143"/>
                    </a:lnTo>
                    <a:lnTo>
                      <a:pt x="556" y="143"/>
                    </a:lnTo>
                    <a:lnTo>
                      <a:pt x="675" y="136"/>
                    </a:lnTo>
                    <a:lnTo>
                      <a:pt x="789" y="118"/>
                    </a:lnTo>
                    <a:lnTo>
                      <a:pt x="898" y="95"/>
                    </a:lnTo>
                    <a:lnTo>
                      <a:pt x="919" y="83"/>
                    </a:lnTo>
                    <a:lnTo>
                      <a:pt x="942" y="72"/>
                    </a:lnTo>
                    <a:lnTo>
                      <a:pt x="964" y="60"/>
                    </a:lnTo>
                    <a:lnTo>
                      <a:pt x="985" y="50"/>
                    </a:lnTo>
                    <a:lnTo>
                      <a:pt x="1006" y="37"/>
                    </a:lnTo>
                    <a:lnTo>
                      <a:pt x="1028" y="25"/>
                    </a:lnTo>
                    <a:lnTo>
                      <a:pt x="1051" y="12"/>
                    </a:lnTo>
                    <a:lnTo>
                      <a:pt x="1074" y="0"/>
                    </a:lnTo>
                    <a:lnTo>
                      <a:pt x="1072" y="25"/>
                    </a:lnTo>
                    <a:lnTo>
                      <a:pt x="1070" y="50"/>
                    </a:lnTo>
                    <a:lnTo>
                      <a:pt x="1063" y="74"/>
                    </a:lnTo>
                    <a:lnTo>
                      <a:pt x="1055" y="97"/>
                    </a:lnTo>
                    <a:lnTo>
                      <a:pt x="1041" y="114"/>
                    </a:lnTo>
                    <a:lnTo>
                      <a:pt x="1026" y="132"/>
                    </a:lnTo>
                    <a:lnTo>
                      <a:pt x="1008" y="147"/>
                    </a:lnTo>
                    <a:lnTo>
                      <a:pt x="989" y="16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88" name="Freeform 42"/>
              <p:cNvSpPr>
                <a:spLocks/>
              </p:cNvSpPr>
              <p:nvPr/>
            </p:nvSpPr>
            <p:spPr bwMode="auto">
              <a:xfrm>
                <a:off x="4845" y="2075"/>
                <a:ext cx="542" cy="155"/>
              </a:xfrm>
              <a:custGeom>
                <a:avLst/>
                <a:gdLst>
                  <a:gd name="T0" fmla="*/ 1016 w 1084"/>
                  <a:gd name="T1" fmla="*/ 186 h 308"/>
                  <a:gd name="T2" fmla="*/ 939 w 1084"/>
                  <a:gd name="T3" fmla="*/ 219 h 308"/>
                  <a:gd name="T4" fmla="*/ 863 w 1084"/>
                  <a:gd name="T5" fmla="*/ 248 h 308"/>
                  <a:gd name="T6" fmla="*/ 784 w 1084"/>
                  <a:gd name="T7" fmla="*/ 271 h 308"/>
                  <a:gd name="T8" fmla="*/ 706 w 1084"/>
                  <a:gd name="T9" fmla="*/ 291 h 308"/>
                  <a:gd name="T10" fmla="*/ 624 w 1084"/>
                  <a:gd name="T11" fmla="*/ 302 h 308"/>
                  <a:gd name="T12" fmla="*/ 545 w 1084"/>
                  <a:gd name="T13" fmla="*/ 308 h 308"/>
                  <a:gd name="T14" fmla="*/ 464 w 1084"/>
                  <a:gd name="T15" fmla="*/ 308 h 308"/>
                  <a:gd name="T16" fmla="*/ 384 w 1084"/>
                  <a:gd name="T17" fmla="*/ 302 h 308"/>
                  <a:gd name="T18" fmla="*/ 365 w 1084"/>
                  <a:gd name="T19" fmla="*/ 291 h 308"/>
                  <a:gd name="T20" fmla="*/ 345 w 1084"/>
                  <a:gd name="T21" fmla="*/ 287 h 308"/>
                  <a:gd name="T22" fmla="*/ 324 w 1084"/>
                  <a:gd name="T23" fmla="*/ 283 h 308"/>
                  <a:gd name="T24" fmla="*/ 303 w 1084"/>
                  <a:gd name="T25" fmla="*/ 283 h 308"/>
                  <a:gd name="T26" fmla="*/ 281 w 1084"/>
                  <a:gd name="T27" fmla="*/ 279 h 308"/>
                  <a:gd name="T28" fmla="*/ 262 w 1084"/>
                  <a:gd name="T29" fmla="*/ 277 h 308"/>
                  <a:gd name="T30" fmla="*/ 242 w 1084"/>
                  <a:gd name="T31" fmla="*/ 271 h 308"/>
                  <a:gd name="T32" fmla="*/ 227 w 1084"/>
                  <a:gd name="T33" fmla="*/ 265 h 308"/>
                  <a:gd name="T34" fmla="*/ 192 w 1084"/>
                  <a:gd name="T35" fmla="*/ 256 h 308"/>
                  <a:gd name="T36" fmla="*/ 159 w 1084"/>
                  <a:gd name="T37" fmla="*/ 246 h 308"/>
                  <a:gd name="T38" fmla="*/ 128 w 1084"/>
                  <a:gd name="T39" fmla="*/ 232 h 308"/>
                  <a:gd name="T40" fmla="*/ 101 w 1084"/>
                  <a:gd name="T41" fmla="*/ 219 h 308"/>
                  <a:gd name="T42" fmla="*/ 72 w 1084"/>
                  <a:gd name="T43" fmla="*/ 200 h 308"/>
                  <a:gd name="T44" fmla="*/ 48 w 1084"/>
                  <a:gd name="T45" fmla="*/ 178 h 308"/>
                  <a:gd name="T46" fmla="*/ 27 w 1084"/>
                  <a:gd name="T47" fmla="*/ 153 h 308"/>
                  <a:gd name="T48" fmla="*/ 10 w 1084"/>
                  <a:gd name="T49" fmla="*/ 128 h 308"/>
                  <a:gd name="T50" fmla="*/ 4 w 1084"/>
                  <a:gd name="T51" fmla="*/ 112 h 308"/>
                  <a:gd name="T52" fmla="*/ 2 w 1084"/>
                  <a:gd name="T53" fmla="*/ 101 h 308"/>
                  <a:gd name="T54" fmla="*/ 0 w 1084"/>
                  <a:gd name="T55" fmla="*/ 85 h 308"/>
                  <a:gd name="T56" fmla="*/ 0 w 1084"/>
                  <a:gd name="T57" fmla="*/ 73 h 308"/>
                  <a:gd name="T58" fmla="*/ 0 w 1084"/>
                  <a:gd name="T59" fmla="*/ 60 h 308"/>
                  <a:gd name="T60" fmla="*/ 2 w 1084"/>
                  <a:gd name="T61" fmla="*/ 48 h 308"/>
                  <a:gd name="T62" fmla="*/ 4 w 1084"/>
                  <a:gd name="T63" fmla="*/ 37 h 308"/>
                  <a:gd name="T64" fmla="*/ 10 w 1084"/>
                  <a:gd name="T65" fmla="*/ 31 h 308"/>
                  <a:gd name="T66" fmla="*/ 114 w 1084"/>
                  <a:gd name="T67" fmla="*/ 85 h 308"/>
                  <a:gd name="T68" fmla="*/ 231 w 1084"/>
                  <a:gd name="T69" fmla="*/ 124 h 308"/>
                  <a:gd name="T70" fmla="*/ 355 w 1084"/>
                  <a:gd name="T71" fmla="*/ 147 h 308"/>
                  <a:gd name="T72" fmla="*/ 485 w 1084"/>
                  <a:gd name="T73" fmla="*/ 157 h 308"/>
                  <a:gd name="T74" fmla="*/ 613 w 1084"/>
                  <a:gd name="T75" fmla="*/ 151 h 308"/>
                  <a:gd name="T76" fmla="*/ 743 w 1084"/>
                  <a:gd name="T77" fmla="*/ 134 h 308"/>
                  <a:gd name="T78" fmla="*/ 867 w 1084"/>
                  <a:gd name="T79" fmla="*/ 104 h 308"/>
                  <a:gd name="T80" fmla="*/ 983 w 1084"/>
                  <a:gd name="T81" fmla="*/ 66 h 308"/>
                  <a:gd name="T82" fmla="*/ 1082 w 1084"/>
                  <a:gd name="T83" fmla="*/ 0 h 308"/>
                  <a:gd name="T84" fmla="*/ 1084 w 1084"/>
                  <a:gd name="T85" fmla="*/ 23 h 308"/>
                  <a:gd name="T86" fmla="*/ 1084 w 1084"/>
                  <a:gd name="T87" fmla="*/ 50 h 308"/>
                  <a:gd name="T88" fmla="*/ 1078 w 1084"/>
                  <a:gd name="T89" fmla="*/ 73 h 308"/>
                  <a:gd name="T90" fmla="*/ 1071 w 1084"/>
                  <a:gd name="T91" fmla="*/ 101 h 308"/>
                  <a:gd name="T92" fmla="*/ 1057 w 1084"/>
                  <a:gd name="T93" fmla="*/ 124 h 308"/>
                  <a:gd name="T94" fmla="*/ 1045 w 1084"/>
                  <a:gd name="T95" fmla="*/ 147 h 308"/>
                  <a:gd name="T96" fmla="*/ 1030 w 1084"/>
                  <a:gd name="T97" fmla="*/ 167 h 308"/>
                  <a:gd name="T98" fmla="*/ 1016 w 1084"/>
                  <a:gd name="T99" fmla="*/ 186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84" h="308">
                    <a:moveTo>
                      <a:pt x="1016" y="186"/>
                    </a:moveTo>
                    <a:lnTo>
                      <a:pt x="939" y="219"/>
                    </a:lnTo>
                    <a:lnTo>
                      <a:pt x="863" y="248"/>
                    </a:lnTo>
                    <a:lnTo>
                      <a:pt x="784" y="271"/>
                    </a:lnTo>
                    <a:lnTo>
                      <a:pt x="706" y="291"/>
                    </a:lnTo>
                    <a:lnTo>
                      <a:pt x="624" y="302"/>
                    </a:lnTo>
                    <a:lnTo>
                      <a:pt x="545" y="308"/>
                    </a:lnTo>
                    <a:lnTo>
                      <a:pt x="464" y="308"/>
                    </a:lnTo>
                    <a:lnTo>
                      <a:pt x="384" y="302"/>
                    </a:lnTo>
                    <a:lnTo>
                      <a:pt x="365" y="291"/>
                    </a:lnTo>
                    <a:lnTo>
                      <a:pt x="345" y="287"/>
                    </a:lnTo>
                    <a:lnTo>
                      <a:pt x="324" y="283"/>
                    </a:lnTo>
                    <a:lnTo>
                      <a:pt x="303" y="283"/>
                    </a:lnTo>
                    <a:lnTo>
                      <a:pt x="281" y="279"/>
                    </a:lnTo>
                    <a:lnTo>
                      <a:pt x="262" y="277"/>
                    </a:lnTo>
                    <a:lnTo>
                      <a:pt x="242" y="271"/>
                    </a:lnTo>
                    <a:lnTo>
                      <a:pt x="227" y="265"/>
                    </a:lnTo>
                    <a:lnTo>
                      <a:pt x="192" y="256"/>
                    </a:lnTo>
                    <a:lnTo>
                      <a:pt x="159" y="246"/>
                    </a:lnTo>
                    <a:lnTo>
                      <a:pt x="128" y="232"/>
                    </a:lnTo>
                    <a:lnTo>
                      <a:pt x="101" y="219"/>
                    </a:lnTo>
                    <a:lnTo>
                      <a:pt x="72" y="200"/>
                    </a:lnTo>
                    <a:lnTo>
                      <a:pt x="48" y="178"/>
                    </a:lnTo>
                    <a:lnTo>
                      <a:pt x="27" y="153"/>
                    </a:lnTo>
                    <a:lnTo>
                      <a:pt x="10" y="128"/>
                    </a:lnTo>
                    <a:lnTo>
                      <a:pt x="4" y="112"/>
                    </a:lnTo>
                    <a:lnTo>
                      <a:pt x="2" y="101"/>
                    </a:lnTo>
                    <a:lnTo>
                      <a:pt x="0" y="85"/>
                    </a:lnTo>
                    <a:lnTo>
                      <a:pt x="0" y="73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4" y="37"/>
                    </a:lnTo>
                    <a:lnTo>
                      <a:pt x="10" y="31"/>
                    </a:lnTo>
                    <a:lnTo>
                      <a:pt x="114" y="85"/>
                    </a:lnTo>
                    <a:lnTo>
                      <a:pt x="231" y="124"/>
                    </a:lnTo>
                    <a:lnTo>
                      <a:pt x="355" y="147"/>
                    </a:lnTo>
                    <a:lnTo>
                      <a:pt x="485" y="157"/>
                    </a:lnTo>
                    <a:lnTo>
                      <a:pt x="613" y="151"/>
                    </a:lnTo>
                    <a:lnTo>
                      <a:pt x="743" y="134"/>
                    </a:lnTo>
                    <a:lnTo>
                      <a:pt x="867" y="104"/>
                    </a:lnTo>
                    <a:lnTo>
                      <a:pt x="983" y="66"/>
                    </a:lnTo>
                    <a:lnTo>
                      <a:pt x="1082" y="0"/>
                    </a:lnTo>
                    <a:lnTo>
                      <a:pt x="1084" y="23"/>
                    </a:lnTo>
                    <a:lnTo>
                      <a:pt x="1084" y="50"/>
                    </a:lnTo>
                    <a:lnTo>
                      <a:pt x="1078" y="73"/>
                    </a:lnTo>
                    <a:lnTo>
                      <a:pt x="1071" y="101"/>
                    </a:lnTo>
                    <a:lnTo>
                      <a:pt x="1057" y="124"/>
                    </a:lnTo>
                    <a:lnTo>
                      <a:pt x="1045" y="147"/>
                    </a:lnTo>
                    <a:lnTo>
                      <a:pt x="1030" y="167"/>
                    </a:lnTo>
                    <a:lnTo>
                      <a:pt x="1016" y="18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89" name="Freeform 43"/>
              <p:cNvSpPr>
                <a:spLocks/>
              </p:cNvSpPr>
              <p:nvPr/>
            </p:nvSpPr>
            <p:spPr bwMode="auto">
              <a:xfrm>
                <a:off x="4841" y="2168"/>
                <a:ext cx="545" cy="172"/>
              </a:xfrm>
              <a:custGeom>
                <a:avLst/>
                <a:gdLst>
                  <a:gd name="T0" fmla="*/ 985 w 1090"/>
                  <a:gd name="T1" fmla="*/ 237 h 343"/>
                  <a:gd name="T2" fmla="*/ 871 w 1090"/>
                  <a:gd name="T3" fmla="*/ 281 h 343"/>
                  <a:gd name="T4" fmla="*/ 753 w 1090"/>
                  <a:gd name="T5" fmla="*/ 316 h 343"/>
                  <a:gd name="T6" fmla="*/ 625 w 1090"/>
                  <a:gd name="T7" fmla="*/ 335 h 343"/>
                  <a:gd name="T8" fmla="*/ 499 w 1090"/>
                  <a:gd name="T9" fmla="*/ 343 h 343"/>
                  <a:gd name="T10" fmla="*/ 369 w 1090"/>
                  <a:gd name="T11" fmla="*/ 333 h 343"/>
                  <a:gd name="T12" fmla="*/ 247 w 1090"/>
                  <a:gd name="T13" fmla="*/ 310 h 343"/>
                  <a:gd name="T14" fmla="*/ 130 w 1090"/>
                  <a:gd name="T15" fmla="*/ 269 h 343"/>
                  <a:gd name="T16" fmla="*/ 25 w 1090"/>
                  <a:gd name="T17" fmla="*/ 213 h 343"/>
                  <a:gd name="T18" fmla="*/ 8 w 1090"/>
                  <a:gd name="T19" fmla="*/ 192 h 343"/>
                  <a:gd name="T20" fmla="*/ 2 w 1090"/>
                  <a:gd name="T21" fmla="*/ 171 h 343"/>
                  <a:gd name="T22" fmla="*/ 0 w 1090"/>
                  <a:gd name="T23" fmla="*/ 147 h 343"/>
                  <a:gd name="T24" fmla="*/ 4 w 1090"/>
                  <a:gd name="T25" fmla="*/ 126 h 343"/>
                  <a:gd name="T26" fmla="*/ 8 w 1090"/>
                  <a:gd name="T27" fmla="*/ 103 h 343"/>
                  <a:gd name="T28" fmla="*/ 12 w 1090"/>
                  <a:gd name="T29" fmla="*/ 81 h 343"/>
                  <a:gd name="T30" fmla="*/ 14 w 1090"/>
                  <a:gd name="T31" fmla="*/ 58 h 343"/>
                  <a:gd name="T32" fmla="*/ 12 w 1090"/>
                  <a:gd name="T33" fmla="*/ 37 h 343"/>
                  <a:gd name="T34" fmla="*/ 136 w 1090"/>
                  <a:gd name="T35" fmla="*/ 93 h 343"/>
                  <a:gd name="T36" fmla="*/ 270 w 1090"/>
                  <a:gd name="T37" fmla="*/ 136 h 343"/>
                  <a:gd name="T38" fmla="*/ 409 w 1090"/>
                  <a:gd name="T39" fmla="*/ 159 h 343"/>
                  <a:gd name="T40" fmla="*/ 555 w 1090"/>
                  <a:gd name="T41" fmla="*/ 167 h 343"/>
                  <a:gd name="T42" fmla="*/ 696 w 1090"/>
                  <a:gd name="T43" fmla="*/ 153 h 343"/>
                  <a:gd name="T44" fmla="*/ 836 w 1090"/>
                  <a:gd name="T45" fmla="*/ 122 h 343"/>
                  <a:gd name="T46" fmla="*/ 968 w 1090"/>
                  <a:gd name="T47" fmla="*/ 70 h 343"/>
                  <a:gd name="T48" fmla="*/ 1090 w 1090"/>
                  <a:gd name="T49" fmla="*/ 0 h 343"/>
                  <a:gd name="T50" fmla="*/ 1090 w 1090"/>
                  <a:gd name="T51" fmla="*/ 33 h 343"/>
                  <a:gd name="T52" fmla="*/ 1088 w 1090"/>
                  <a:gd name="T53" fmla="*/ 68 h 343"/>
                  <a:gd name="T54" fmla="*/ 1080 w 1090"/>
                  <a:gd name="T55" fmla="*/ 101 h 343"/>
                  <a:gd name="T56" fmla="*/ 1073 w 1090"/>
                  <a:gd name="T57" fmla="*/ 136 h 343"/>
                  <a:gd name="T58" fmla="*/ 1055 w 1090"/>
                  <a:gd name="T59" fmla="*/ 167 h 343"/>
                  <a:gd name="T60" fmla="*/ 1038 w 1090"/>
                  <a:gd name="T61" fmla="*/ 194 h 343"/>
                  <a:gd name="T62" fmla="*/ 1013 w 1090"/>
                  <a:gd name="T63" fmla="*/ 217 h 343"/>
                  <a:gd name="T64" fmla="*/ 985 w 1090"/>
                  <a:gd name="T65" fmla="*/ 23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90" h="343">
                    <a:moveTo>
                      <a:pt x="985" y="237"/>
                    </a:moveTo>
                    <a:lnTo>
                      <a:pt x="871" y="281"/>
                    </a:lnTo>
                    <a:lnTo>
                      <a:pt x="753" y="316"/>
                    </a:lnTo>
                    <a:lnTo>
                      <a:pt x="625" y="335"/>
                    </a:lnTo>
                    <a:lnTo>
                      <a:pt x="499" y="343"/>
                    </a:lnTo>
                    <a:lnTo>
                      <a:pt x="369" y="333"/>
                    </a:lnTo>
                    <a:lnTo>
                      <a:pt x="247" y="310"/>
                    </a:lnTo>
                    <a:lnTo>
                      <a:pt x="130" y="269"/>
                    </a:lnTo>
                    <a:lnTo>
                      <a:pt x="25" y="213"/>
                    </a:lnTo>
                    <a:lnTo>
                      <a:pt x="8" y="192"/>
                    </a:lnTo>
                    <a:lnTo>
                      <a:pt x="2" y="171"/>
                    </a:lnTo>
                    <a:lnTo>
                      <a:pt x="0" y="147"/>
                    </a:lnTo>
                    <a:lnTo>
                      <a:pt x="4" y="126"/>
                    </a:lnTo>
                    <a:lnTo>
                      <a:pt x="8" y="103"/>
                    </a:lnTo>
                    <a:lnTo>
                      <a:pt x="12" y="81"/>
                    </a:lnTo>
                    <a:lnTo>
                      <a:pt x="14" y="58"/>
                    </a:lnTo>
                    <a:lnTo>
                      <a:pt x="12" y="37"/>
                    </a:lnTo>
                    <a:lnTo>
                      <a:pt x="136" y="93"/>
                    </a:lnTo>
                    <a:lnTo>
                      <a:pt x="270" y="136"/>
                    </a:lnTo>
                    <a:lnTo>
                      <a:pt x="409" y="159"/>
                    </a:lnTo>
                    <a:lnTo>
                      <a:pt x="555" y="167"/>
                    </a:lnTo>
                    <a:lnTo>
                      <a:pt x="696" y="153"/>
                    </a:lnTo>
                    <a:lnTo>
                      <a:pt x="836" y="122"/>
                    </a:lnTo>
                    <a:lnTo>
                      <a:pt x="968" y="70"/>
                    </a:lnTo>
                    <a:lnTo>
                      <a:pt x="1090" y="0"/>
                    </a:lnTo>
                    <a:lnTo>
                      <a:pt x="1090" y="33"/>
                    </a:lnTo>
                    <a:lnTo>
                      <a:pt x="1088" y="68"/>
                    </a:lnTo>
                    <a:lnTo>
                      <a:pt x="1080" y="101"/>
                    </a:lnTo>
                    <a:lnTo>
                      <a:pt x="1073" y="136"/>
                    </a:lnTo>
                    <a:lnTo>
                      <a:pt x="1055" y="167"/>
                    </a:lnTo>
                    <a:lnTo>
                      <a:pt x="1038" y="194"/>
                    </a:lnTo>
                    <a:lnTo>
                      <a:pt x="1013" y="217"/>
                    </a:lnTo>
                    <a:lnTo>
                      <a:pt x="985" y="23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0" name="Freeform 44"/>
              <p:cNvSpPr>
                <a:spLocks/>
              </p:cNvSpPr>
              <p:nvPr/>
            </p:nvSpPr>
            <p:spPr bwMode="auto">
              <a:xfrm>
                <a:off x="4844" y="2279"/>
                <a:ext cx="543" cy="167"/>
              </a:xfrm>
              <a:custGeom>
                <a:avLst/>
                <a:gdLst>
                  <a:gd name="T0" fmla="*/ 1080 w 1086"/>
                  <a:gd name="T1" fmla="*/ 143 h 334"/>
                  <a:gd name="T2" fmla="*/ 1022 w 1086"/>
                  <a:gd name="T3" fmla="*/ 204 h 334"/>
                  <a:gd name="T4" fmla="*/ 954 w 1086"/>
                  <a:gd name="T5" fmla="*/ 250 h 334"/>
                  <a:gd name="T6" fmla="*/ 879 w 1086"/>
                  <a:gd name="T7" fmla="*/ 283 h 334"/>
                  <a:gd name="T8" fmla="*/ 797 w 1086"/>
                  <a:gd name="T9" fmla="*/ 308 h 334"/>
                  <a:gd name="T10" fmla="*/ 710 w 1086"/>
                  <a:gd name="T11" fmla="*/ 322 h 334"/>
                  <a:gd name="T12" fmla="*/ 625 w 1086"/>
                  <a:gd name="T13" fmla="*/ 330 h 334"/>
                  <a:gd name="T14" fmla="*/ 537 w 1086"/>
                  <a:gd name="T15" fmla="*/ 332 h 334"/>
                  <a:gd name="T16" fmla="*/ 458 w 1086"/>
                  <a:gd name="T17" fmla="*/ 334 h 334"/>
                  <a:gd name="T18" fmla="*/ 390 w 1086"/>
                  <a:gd name="T19" fmla="*/ 326 h 334"/>
                  <a:gd name="T20" fmla="*/ 320 w 1086"/>
                  <a:gd name="T21" fmla="*/ 318 h 334"/>
                  <a:gd name="T22" fmla="*/ 250 w 1086"/>
                  <a:gd name="T23" fmla="*/ 306 h 334"/>
                  <a:gd name="T24" fmla="*/ 184 w 1086"/>
                  <a:gd name="T25" fmla="*/ 289 h 334"/>
                  <a:gd name="T26" fmla="*/ 122 w 1086"/>
                  <a:gd name="T27" fmla="*/ 264 h 334"/>
                  <a:gd name="T28" fmla="*/ 70 w 1086"/>
                  <a:gd name="T29" fmla="*/ 229 h 334"/>
                  <a:gd name="T30" fmla="*/ 27 w 1086"/>
                  <a:gd name="T31" fmla="*/ 178 h 334"/>
                  <a:gd name="T32" fmla="*/ 0 w 1086"/>
                  <a:gd name="T33" fmla="*/ 116 h 334"/>
                  <a:gd name="T34" fmla="*/ 6 w 1086"/>
                  <a:gd name="T35" fmla="*/ 43 h 334"/>
                  <a:gd name="T36" fmla="*/ 132 w 1086"/>
                  <a:gd name="T37" fmla="*/ 101 h 334"/>
                  <a:gd name="T38" fmla="*/ 268 w 1086"/>
                  <a:gd name="T39" fmla="*/ 143 h 334"/>
                  <a:gd name="T40" fmla="*/ 405 w 1086"/>
                  <a:gd name="T41" fmla="*/ 169 h 334"/>
                  <a:gd name="T42" fmla="*/ 549 w 1086"/>
                  <a:gd name="T43" fmla="*/ 178 h 334"/>
                  <a:gd name="T44" fmla="*/ 687 w 1086"/>
                  <a:gd name="T45" fmla="*/ 165 h 334"/>
                  <a:gd name="T46" fmla="*/ 824 w 1086"/>
                  <a:gd name="T47" fmla="*/ 132 h 334"/>
                  <a:gd name="T48" fmla="*/ 954 w 1086"/>
                  <a:gd name="T49" fmla="*/ 76 h 334"/>
                  <a:gd name="T50" fmla="*/ 1076 w 1086"/>
                  <a:gd name="T51" fmla="*/ 0 h 334"/>
                  <a:gd name="T52" fmla="*/ 1082 w 1086"/>
                  <a:gd name="T53" fmla="*/ 14 h 334"/>
                  <a:gd name="T54" fmla="*/ 1086 w 1086"/>
                  <a:gd name="T55" fmla="*/ 29 h 334"/>
                  <a:gd name="T56" fmla="*/ 1086 w 1086"/>
                  <a:gd name="T57" fmla="*/ 47 h 334"/>
                  <a:gd name="T58" fmla="*/ 1086 w 1086"/>
                  <a:gd name="T59" fmla="*/ 66 h 334"/>
                  <a:gd name="T60" fmla="*/ 1082 w 1086"/>
                  <a:gd name="T61" fmla="*/ 83 h 334"/>
                  <a:gd name="T62" fmla="*/ 1082 w 1086"/>
                  <a:gd name="T63" fmla="*/ 103 h 334"/>
                  <a:gd name="T64" fmla="*/ 1080 w 1086"/>
                  <a:gd name="T65" fmla="*/ 122 h 334"/>
                  <a:gd name="T66" fmla="*/ 1080 w 1086"/>
                  <a:gd name="T67" fmla="*/ 143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6" h="334">
                    <a:moveTo>
                      <a:pt x="1080" y="143"/>
                    </a:moveTo>
                    <a:lnTo>
                      <a:pt x="1022" y="204"/>
                    </a:lnTo>
                    <a:lnTo>
                      <a:pt x="954" y="250"/>
                    </a:lnTo>
                    <a:lnTo>
                      <a:pt x="879" y="283"/>
                    </a:lnTo>
                    <a:lnTo>
                      <a:pt x="797" y="308"/>
                    </a:lnTo>
                    <a:lnTo>
                      <a:pt x="710" y="322"/>
                    </a:lnTo>
                    <a:lnTo>
                      <a:pt x="625" y="330"/>
                    </a:lnTo>
                    <a:lnTo>
                      <a:pt x="537" y="332"/>
                    </a:lnTo>
                    <a:lnTo>
                      <a:pt x="458" y="334"/>
                    </a:lnTo>
                    <a:lnTo>
                      <a:pt x="390" y="326"/>
                    </a:lnTo>
                    <a:lnTo>
                      <a:pt x="320" y="318"/>
                    </a:lnTo>
                    <a:lnTo>
                      <a:pt x="250" y="306"/>
                    </a:lnTo>
                    <a:lnTo>
                      <a:pt x="184" y="289"/>
                    </a:lnTo>
                    <a:lnTo>
                      <a:pt x="122" y="264"/>
                    </a:lnTo>
                    <a:lnTo>
                      <a:pt x="70" y="229"/>
                    </a:lnTo>
                    <a:lnTo>
                      <a:pt x="27" y="178"/>
                    </a:lnTo>
                    <a:lnTo>
                      <a:pt x="0" y="116"/>
                    </a:lnTo>
                    <a:lnTo>
                      <a:pt x="6" y="43"/>
                    </a:lnTo>
                    <a:lnTo>
                      <a:pt x="132" y="101"/>
                    </a:lnTo>
                    <a:lnTo>
                      <a:pt x="268" y="143"/>
                    </a:lnTo>
                    <a:lnTo>
                      <a:pt x="405" y="169"/>
                    </a:lnTo>
                    <a:lnTo>
                      <a:pt x="549" y="178"/>
                    </a:lnTo>
                    <a:lnTo>
                      <a:pt x="687" y="165"/>
                    </a:lnTo>
                    <a:lnTo>
                      <a:pt x="824" y="132"/>
                    </a:lnTo>
                    <a:lnTo>
                      <a:pt x="954" y="76"/>
                    </a:lnTo>
                    <a:lnTo>
                      <a:pt x="1076" y="0"/>
                    </a:lnTo>
                    <a:lnTo>
                      <a:pt x="1082" y="14"/>
                    </a:lnTo>
                    <a:lnTo>
                      <a:pt x="1086" y="29"/>
                    </a:lnTo>
                    <a:lnTo>
                      <a:pt x="1086" y="47"/>
                    </a:lnTo>
                    <a:lnTo>
                      <a:pt x="1086" y="66"/>
                    </a:lnTo>
                    <a:lnTo>
                      <a:pt x="1082" y="83"/>
                    </a:lnTo>
                    <a:lnTo>
                      <a:pt x="1082" y="103"/>
                    </a:lnTo>
                    <a:lnTo>
                      <a:pt x="1080" y="122"/>
                    </a:lnTo>
                    <a:lnTo>
                      <a:pt x="1080" y="14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1" name="Freeform 49"/>
              <p:cNvSpPr>
                <a:spLocks/>
              </p:cNvSpPr>
              <p:nvPr/>
            </p:nvSpPr>
            <p:spPr bwMode="auto">
              <a:xfrm>
                <a:off x="4844" y="2395"/>
                <a:ext cx="540" cy="155"/>
              </a:xfrm>
              <a:custGeom>
                <a:avLst/>
                <a:gdLst>
                  <a:gd name="T0" fmla="*/ 985 w 1080"/>
                  <a:gd name="T1" fmla="*/ 211 h 310"/>
                  <a:gd name="T2" fmla="*/ 867 w 1080"/>
                  <a:gd name="T3" fmla="*/ 256 h 310"/>
                  <a:gd name="T4" fmla="*/ 739 w 1080"/>
                  <a:gd name="T5" fmla="*/ 289 h 310"/>
                  <a:gd name="T6" fmla="*/ 605 w 1080"/>
                  <a:gd name="T7" fmla="*/ 306 h 310"/>
                  <a:gd name="T8" fmla="*/ 471 w 1080"/>
                  <a:gd name="T9" fmla="*/ 310 h 310"/>
                  <a:gd name="T10" fmla="*/ 338 w 1080"/>
                  <a:gd name="T11" fmla="*/ 294 h 310"/>
                  <a:gd name="T12" fmla="*/ 213 w 1080"/>
                  <a:gd name="T13" fmla="*/ 263 h 310"/>
                  <a:gd name="T14" fmla="*/ 97 w 1080"/>
                  <a:gd name="T15" fmla="*/ 213 h 310"/>
                  <a:gd name="T16" fmla="*/ 0 w 1080"/>
                  <a:gd name="T17" fmla="*/ 145 h 310"/>
                  <a:gd name="T18" fmla="*/ 2 w 1080"/>
                  <a:gd name="T19" fmla="*/ 9 h 310"/>
                  <a:gd name="T20" fmla="*/ 60 w 1080"/>
                  <a:gd name="T21" fmla="*/ 48 h 310"/>
                  <a:gd name="T22" fmla="*/ 126 w 1080"/>
                  <a:gd name="T23" fmla="*/ 81 h 310"/>
                  <a:gd name="T24" fmla="*/ 192 w 1080"/>
                  <a:gd name="T25" fmla="*/ 106 h 310"/>
                  <a:gd name="T26" fmla="*/ 264 w 1080"/>
                  <a:gd name="T27" fmla="*/ 126 h 310"/>
                  <a:gd name="T28" fmla="*/ 334 w 1080"/>
                  <a:gd name="T29" fmla="*/ 137 h 310"/>
                  <a:gd name="T30" fmla="*/ 409 w 1080"/>
                  <a:gd name="T31" fmla="*/ 147 h 310"/>
                  <a:gd name="T32" fmla="*/ 483 w 1080"/>
                  <a:gd name="T33" fmla="*/ 153 h 310"/>
                  <a:gd name="T34" fmla="*/ 557 w 1080"/>
                  <a:gd name="T35" fmla="*/ 155 h 310"/>
                  <a:gd name="T36" fmla="*/ 626 w 1080"/>
                  <a:gd name="T37" fmla="*/ 149 h 310"/>
                  <a:gd name="T38" fmla="*/ 696 w 1080"/>
                  <a:gd name="T39" fmla="*/ 141 h 310"/>
                  <a:gd name="T40" fmla="*/ 764 w 1080"/>
                  <a:gd name="T41" fmla="*/ 128 h 310"/>
                  <a:gd name="T42" fmla="*/ 832 w 1080"/>
                  <a:gd name="T43" fmla="*/ 110 h 310"/>
                  <a:gd name="T44" fmla="*/ 894 w 1080"/>
                  <a:gd name="T45" fmla="*/ 87 h 310"/>
                  <a:gd name="T46" fmla="*/ 958 w 1080"/>
                  <a:gd name="T47" fmla="*/ 64 h 310"/>
                  <a:gd name="T48" fmla="*/ 1020 w 1080"/>
                  <a:gd name="T49" fmla="*/ 33 h 310"/>
                  <a:gd name="T50" fmla="*/ 1080 w 1080"/>
                  <a:gd name="T51" fmla="*/ 0 h 310"/>
                  <a:gd name="T52" fmla="*/ 1080 w 1080"/>
                  <a:gd name="T53" fmla="*/ 31 h 310"/>
                  <a:gd name="T54" fmla="*/ 1080 w 1080"/>
                  <a:gd name="T55" fmla="*/ 64 h 310"/>
                  <a:gd name="T56" fmla="*/ 1074 w 1080"/>
                  <a:gd name="T57" fmla="*/ 93 h 310"/>
                  <a:gd name="T58" fmla="*/ 1069 w 1080"/>
                  <a:gd name="T59" fmla="*/ 124 h 310"/>
                  <a:gd name="T60" fmla="*/ 1055 w 1080"/>
                  <a:gd name="T61" fmla="*/ 151 h 310"/>
                  <a:gd name="T62" fmla="*/ 1038 w 1080"/>
                  <a:gd name="T63" fmla="*/ 174 h 310"/>
                  <a:gd name="T64" fmla="*/ 1014 w 1080"/>
                  <a:gd name="T65" fmla="*/ 194 h 310"/>
                  <a:gd name="T66" fmla="*/ 985 w 1080"/>
                  <a:gd name="T67" fmla="*/ 211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0" h="310">
                    <a:moveTo>
                      <a:pt x="985" y="211"/>
                    </a:moveTo>
                    <a:lnTo>
                      <a:pt x="867" y="256"/>
                    </a:lnTo>
                    <a:lnTo>
                      <a:pt x="739" y="289"/>
                    </a:lnTo>
                    <a:lnTo>
                      <a:pt x="605" y="306"/>
                    </a:lnTo>
                    <a:lnTo>
                      <a:pt x="471" y="310"/>
                    </a:lnTo>
                    <a:lnTo>
                      <a:pt x="338" y="294"/>
                    </a:lnTo>
                    <a:lnTo>
                      <a:pt x="213" y="263"/>
                    </a:lnTo>
                    <a:lnTo>
                      <a:pt x="97" y="213"/>
                    </a:lnTo>
                    <a:lnTo>
                      <a:pt x="0" y="145"/>
                    </a:lnTo>
                    <a:lnTo>
                      <a:pt x="2" y="9"/>
                    </a:lnTo>
                    <a:lnTo>
                      <a:pt x="60" y="48"/>
                    </a:lnTo>
                    <a:lnTo>
                      <a:pt x="126" y="81"/>
                    </a:lnTo>
                    <a:lnTo>
                      <a:pt x="192" y="106"/>
                    </a:lnTo>
                    <a:lnTo>
                      <a:pt x="264" y="126"/>
                    </a:lnTo>
                    <a:lnTo>
                      <a:pt x="334" y="137"/>
                    </a:lnTo>
                    <a:lnTo>
                      <a:pt x="409" y="147"/>
                    </a:lnTo>
                    <a:lnTo>
                      <a:pt x="483" y="153"/>
                    </a:lnTo>
                    <a:lnTo>
                      <a:pt x="557" y="155"/>
                    </a:lnTo>
                    <a:lnTo>
                      <a:pt x="626" y="149"/>
                    </a:lnTo>
                    <a:lnTo>
                      <a:pt x="696" y="141"/>
                    </a:lnTo>
                    <a:lnTo>
                      <a:pt x="764" y="128"/>
                    </a:lnTo>
                    <a:lnTo>
                      <a:pt x="832" y="110"/>
                    </a:lnTo>
                    <a:lnTo>
                      <a:pt x="894" y="87"/>
                    </a:lnTo>
                    <a:lnTo>
                      <a:pt x="958" y="64"/>
                    </a:lnTo>
                    <a:lnTo>
                      <a:pt x="1020" y="33"/>
                    </a:lnTo>
                    <a:lnTo>
                      <a:pt x="1080" y="0"/>
                    </a:lnTo>
                    <a:lnTo>
                      <a:pt x="1080" y="31"/>
                    </a:lnTo>
                    <a:lnTo>
                      <a:pt x="1080" y="64"/>
                    </a:lnTo>
                    <a:lnTo>
                      <a:pt x="1074" y="93"/>
                    </a:lnTo>
                    <a:lnTo>
                      <a:pt x="1069" y="124"/>
                    </a:lnTo>
                    <a:lnTo>
                      <a:pt x="1055" y="151"/>
                    </a:lnTo>
                    <a:lnTo>
                      <a:pt x="1038" y="174"/>
                    </a:lnTo>
                    <a:lnTo>
                      <a:pt x="1014" y="194"/>
                    </a:lnTo>
                    <a:lnTo>
                      <a:pt x="985" y="21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2" name="Freeform 52"/>
              <p:cNvSpPr>
                <a:spLocks/>
              </p:cNvSpPr>
              <p:nvPr/>
            </p:nvSpPr>
            <p:spPr bwMode="auto">
              <a:xfrm>
                <a:off x="4843" y="2498"/>
                <a:ext cx="537" cy="148"/>
              </a:xfrm>
              <a:custGeom>
                <a:avLst/>
                <a:gdLst>
                  <a:gd name="T0" fmla="*/ 1036 w 1075"/>
                  <a:gd name="T1" fmla="*/ 171 h 297"/>
                  <a:gd name="T2" fmla="*/ 921 w 1075"/>
                  <a:gd name="T3" fmla="*/ 221 h 297"/>
                  <a:gd name="T4" fmla="*/ 801 w 1075"/>
                  <a:gd name="T5" fmla="*/ 260 h 297"/>
                  <a:gd name="T6" fmla="*/ 675 w 1075"/>
                  <a:gd name="T7" fmla="*/ 283 h 297"/>
                  <a:gd name="T8" fmla="*/ 549 w 1075"/>
                  <a:gd name="T9" fmla="*/ 297 h 297"/>
                  <a:gd name="T10" fmla="*/ 421 w 1075"/>
                  <a:gd name="T11" fmla="*/ 291 h 297"/>
                  <a:gd name="T12" fmla="*/ 295 w 1075"/>
                  <a:gd name="T13" fmla="*/ 274 h 297"/>
                  <a:gd name="T14" fmla="*/ 175 w 1075"/>
                  <a:gd name="T15" fmla="*/ 239 h 297"/>
                  <a:gd name="T16" fmla="*/ 60 w 1075"/>
                  <a:gd name="T17" fmla="*/ 186 h 297"/>
                  <a:gd name="T18" fmla="*/ 39 w 1075"/>
                  <a:gd name="T19" fmla="*/ 169 h 297"/>
                  <a:gd name="T20" fmla="*/ 23 w 1075"/>
                  <a:gd name="T21" fmla="*/ 152 h 297"/>
                  <a:gd name="T22" fmla="*/ 12 w 1075"/>
                  <a:gd name="T23" fmla="*/ 130 h 297"/>
                  <a:gd name="T24" fmla="*/ 6 w 1075"/>
                  <a:gd name="T25" fmla="*/ 109 h 297"/>
                  <a:gd name="T26" fmla="*/ 0 w 1075"/>
                  <a:gd name="T27" fmla="*/ 84 h 297"/>
                  <a:gd name="T28" fmla="*/ 0 w 1075"/>
                  <a:gd name="T29" fmla="*/ 58 h 297"/>
                  <a:gd name="T30" fmla="*/ 0 w 1075"/>
                  <a:gd name="T31" fmla="*/ 33 h 297"/>
                  <a:gd name="T32" fmla="*/ 2 w 1075"/>
                  <a:gd name="T33" fmla="*/ 10 h 297"/>
                  <a:gd name="T34" fmla="*/ 97 w 1075"/>
                  <a:gd name="T35" fmla="*/ 66 h 297"/>
                  <a:gd name="T36" fmla="*/ 202 w 1075"/>
                  <a:gd name="T37" fmla="*/ 107 h 297"/>
                  <a:gd name="T38" fmla="*/ 312 w 1075"/>
                  <a:gd name="T39" fmla="*/ 132 h 297"/>
                  <a:gd name="T40" fmla="*/ 431 w 1075"/>
                  <a:gd name="T41" fmla="*/ 148 h 297"/>
                  <a:gd name="T42" fmla="*/ 549 w 1075"/>
                  <a:gd name="T43" fmla="*/ 148 h 297"/>
                  <a:gd name="T44" fmla="*/ 667 w 1075"/>
                  <a:gd name="T45" fmla="*/ 138 h 297"/>
                  <a:gd name="T46" fmla="*/ 784 w 1075"/>
                  <a:gd name="T47" fmla="*/ 119 h 297"/>
                  <a:gd name="T48" fmla="*/ 898 w 1075"/>
                  <a:gd name="T49" fmla="*/ 95 h 297"/>
                  <a:gd name="T50" fmla="*/ 921 w 1075"/>
                  <a:gd name="T51" fmla="*/ 86 h 297"/>
                  <a:gd name="T52" fmla="*/ 945 w 1075"/>
                  <a:gd name="T53" fmla="*/ 76 h 297"/>
                  <a:gd name="T54" fmla="*/ 968 w 1075"/>
                  <a:gd name="T55" fmla="*/ 64 h 297"/>
                  <a:gd name="T56" fmla="*/ 991 w 1075"/>
                  <a:gd name="T57" fmla="*/ 53 h 297"/>
                  <a:gd name="T58" fmla="*/ 1011 w 1075"/>
                  <a:gd name="T59" fmla="*/ 37 h 297"/>
                  <a:gd name="T60" fmla="*/ 1032 w 1075"/>
                  <a:gd name="T61" fmla="*/ 25 h 297"/>
                  <a:gd name="T62" fmla="*/ 1053 w 1075"/>
                  <a:gd name="T63" fmla="*/ 12 h 297"/>
                  <a:gd name="T64" fmla="*/ 1075 w 1075"/>
                  <a:gd name="T65" fmla="*/ 0 h 297"/>
                  <a:gd name="T66" fmla="*/ 1075 w 1075"/>
                  <a:gd name="T67" fmla="*/ 18 h 297"/>
                  <a:gd name="T68" fmla="*/ 1075 w 1075"/>
                  <a:gd name="T69" fmla="*/ 41 h 297"/>
                  <a:gd name="T70" fmla="*/ 1075 w 1075"/>
                  <a:gd name="T71" fmla="*/ 62 h 297"/>
                  <a:gd name="T72" fmla="*/ 1075 w 1075"/>
                  <a:gd name="T73" fmla="*/ 88 h 297"/>
                  <a:gd name="T74" fmla="*/ 1071 w 1075"/>
                  <a:gd name="T75" fmla="*/ 109 h 297"/>
                  <a:gd name="T76" fmla="*/ 1063 w 1075"/>
                  <a:gd name="T77" fmla="*/ 132 h 297"/>
                  <a:gd name="T78" fmla="*/ 1051 w 1075"/>
                  <a:gd name="T79" fmla="*/ 152 h 297"/>
                  <a:gd name="T80" fmla="*/ 1036 w 1075"/>
                  <a:gd name="T81" fmla="*/ 17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5" h="297">
                    <a:moveTo>
                      <a:pt x="1036" y="171"/>
                    </a:moveTo>
                    <a:lnTo>
                      <a:pt x="921" y="221"/>
                    </a:lnTo>
                    <a:lnTo>
                      <a:pt x="801" y="260"/>
                    </a:lnTo>
                    <a:lnTo>
                      <a:pt x="675" y="283"/>
                    </a:lnTo>
                    <a:lnTo>
                      <a:pt x="549" y="297"/>
                    </a:lnTo>
                    <a:lnTo>
                      <a:pt x="421" y="291"/>
                    </a:lnTo>
                    <a:lnTo>
                      <a:pt x="295" y="274"/>
                    </a:lnTo>
                    <a:lnTo>
                      <a:pt x="175" y="239"/>
                    </a:lnTo>
                    <a:lnTo>
                      <a:pt x="60" y="186"/>
                    </a:lnTo>
                    <a:lnTo>
                      <a:pt x="39" y="169"/>
                    </a:lnTo>
                    <a:lnTo>
                      <a:pt x="23" y="152"/>
                    </a:lnTo>
                    <a:lnTo>
                      <a:pt x="12" y="130"/>
                    </a:lnTo>
                    <a:lnTo>
                      <a:pt x="6" y="109"/>
                    </a:lnTo>
                    <a:lnTo>
                      <a:pt x="0" y="84"/>
                    </a:lnTo>
                    <a:lnTo>
                      <a:pt x="0" y="58"/>
                    </a:lnTo>
                    <a:lnTo>
                      <a:pt x="0" y="33"/>
                    </a:lnTo>
                    <a:lnTo>
                      <a:pt x="2" y="10"/>
                    </a:lnTo>
                    <a:lnTo>
                      <a:pt x="97" y="66"/>
                    </a:lnTo>
                    <a:lnTo>
                      <a:pt x="202" y="107"/>
                    </a:lnTo>
                    <a:lnTo>
                      <a:pt x="312" y="132"/>
                    </a:lnTo>
                    <a:lnTo>
                      <a:pt x="431" y="148"/>
                    </a:lnTo>
                    <a:lnTo>
                      <a:pt x="549" y="148"/>
                    </a:lnTo>
                    <a:lnTo>
                      <a:pt x="667" y="138"/>
                    </a:lnTo>
                    <a:lnTo>
                      <a:pt x="784" y="119"/>
                    </a:lnTo>
                    <a:lnTo>
                      <a:pt x="898" y="95"/>
                    </a:lnTo>
                    <a:lnTo>
                      <a:pt x="921" y="86"/>
                    </a:lnTo>
                    <a:lnTo>
                      <a:pt x="945" y="76"/>
                    </a:lnTo>
                    <a:lnTo>
                      <a:pt x="968" y="64"/>
                    </a:lnTo>
                    <a:lnTo>
                      <a:pt x="991" y="53"/>
                    </a:lnTo>
                    <a:lnTo>
                      <a:pt x="1011" y="37"/>
                    </a:lnTo>
                    <a:lnTo>
                      <a:pt x="1032" y="25"/>
                    </a:lnTo>
                    <a:lnTo>
                      <a:pt x="1053" y="12"/>
                    </a:lnTo>
                    <a:lnTo>
                      <a:pt x="1075" y="0"/>
                    </a:lnTo>
                    <a:lnTo>
                      <a:pt x="1075" y="18"/>
                    </a:lnTo>
                    <a:lnTo>
                      <a:pt x="1075" y="41"/>
                    </a:lnTo>
                    <a:lnTo>
                      <a:pt x="1075" y="62"/>
                    </a:lnTo>
                    <a:lnTo>
                      <a:pt x="1075" y="88"/>
                    </a:lnTo>
                    <a:lnTo>
                      <a:pt x="1071" y="109"/>
                    </a:lnTo>
                    <a:lnTo>
                      <a:pt x="1063" y="132"/>
                    </a:lnTo>
                    <a:lnTo>
                      <a:pt x="1051" y="152"/>
                    </a:lnTo>
                    <a:lnTo>
                      <a:pt x="1036" y="17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3" name="Freeform 58"/>
              <p:cNvSpPr>
                <a:spLocks/>
              </p:cNvSpPr>
              <p:nvPr/>
            </p:nvSpPr>
            <p:spPr bwMode="auto">
              <a:xfrm>
                <a:off x="4843" y="2593"/>
                <a:ext cx="535" cy="174"/>
              </a:xfrm>
              <a:custGeom>
                <a:avLst/>
                <a:gdLst>
                  <a:gd name="T0" fmla="*/ 1055 w 1071"/>
                  <a:gd name="T1" fmla="*/ 183 h 347"/>
                  <a:gd name="T2" fmla="*/ 980 w 1071"/>
                  <a:gd name="T3" fmla="*/ 239 h 347"/>
                  <a:gd name="T4" fmla="*/ 900 w 1071"/>
                  <a:gd name="T5" fmla="*/ 283 h 347"/>
                  <a:gd name="T6" fmla="*/ 811 w 1071"/>
                  <a:gd name="T7" fmla="*/ 312 h 347"/>
                  <a:gd name="T8" fmla="*/ 718 w 1071"/>
                  <a:gd name="T9" fmla="*/ 334 h 347"/>
                  <a:gd name="T10" fmla="*/ 621 w 1071"/>
                  <a:gd name="T11" fmla="*/ 344 h 347"/>
                  <a:gd name="T12" fmla="*/ 524 w 1071"/>
                  <a:gd name="T13" fmla="*/ 347 h 347"/>
                  <a:gd name="T14" fmla="*/ 425 w 1071"/>
                  <a:gd name="T15" fmla="*/ 344 h 347"/>
                  <a:gd name="T16" fmla="*/ 332 w 1071"/>
                  <a:gd name="T17" fmla="*/ 338 h 347"/>
                  <a:gd name="T18" fmla="*/ 287 w 1071"/>
                  <a:gd name="T19" fmla="*/ 328 h 347"/>
                  <a:gd name="T20" fmla="*/ 243 w 1071"/>
                  <a:gd name="T21" fmla="*/ 320 h 347"/>
                  <a:gd name="T22" fmla="*/ 198 w 1071"/>
                  <a:gd name="T23" fmla="*/ 309 h 347"/>
                  <a:gd name="T24" fmla="*/ 157 w 1071"/>
                  <a:gd name="T25" fmla="*/ 299 h 347"/>
                  <a:gd name="T26" fmla="*/ 115 w 1071"/>
                  <a:gd name="T27" fmla="*/ 283 h 347"/>
                  <a:gd name="T28" fmla="*/ 78 w 1071"/>
                  <a:gd name="T29" fmla="*/ 264 h 347"/>
                  <a:gd name="T30" fmla="*/ 43 w 1071"/>
                  <a:gd name="T31" fmla="*/ 241 h 347"/>
                  <a:gd name="T32" fmla="*/ 14 w 1071"/>
                  <a:gd name="T33" fmla="*/ 214 h 347"/>
                  <a:gd name="T34" fmla="*/ 6 w 1071"/>
                  <a:gd name="T35" fmla="*/ 188 h 347"/>
                  <a:gd name="T36" fmla="*/ 2 w 1071"/>
                  <a:gd name="T37" fmla="*/ 163 h 347"/>
                  <a:gd name="T38" fmla="*/ 0 w 1071"/>
                  <a:gd name="T39" fmla="*/ 136 h 347"/>
                  <a:gd name="T40" fmla="*/ 0 w 1071"/>
                  <a:gd name="T41" fmla="*/ 109 h 347"/>
                  <a:gd name="T42" fmla="*/ 0 w 1071"/>
                  <a:gd name="T43" fmla="*/ 80 h 347"/>
                  <a:gd name="T44" fmla="*/ 0 w 1071"/>
                  <a:gd name="T45" fmla="*/ 55 h 347"/>
                  <a:gd name="T46" fmla="*/ 0 w 1071"/>
                  <a:gd name="T47" fmla="*/ 27 h 347"/>
                  <a:gd name="T48" fmla="*/ 2 w 1071"/>
                  <a:gd name="T49" fmla="*/ 6 h 347"/>
                  <a:gd name="T50" fmla="*/ 93 w 1071"/>
                  <a:gd name="T51" fmla="*/ 62 h 347"/>
                  <a:gd name="T52" fmla="*/ 192 w 1071"/>
                  <a:gd name="T53" fmla="*/ 103 h 347"/>
                  <a:gd name="T54" fmla="*/ 297 w 1071"/>
                  <a:gd name="T55" fmla="*/ 128 h 347"/>
                  <a:gd name="T56" fmla="*/ 407 w 1071"/>
                  <a:gd name="T57" fmla="*/ 144 h 347"/>
                  <a:gd name="T58" fmla="*/ 518 w 1071"/>
                  <a:gd name="T59" fmla="*/ 144 h 347"/>
                  <a:gd name="T60" fmla="*/ 632 w 1071"/>
                  <a:gd name="T61" fmla="*/ 138 h 347"/>
                  <a:gd name="T62" fmla="*/ 743 w 1071"/>
                  <a:gd name="T63" fmla="*/ 122 h 347"/>
                  <a:gd name="T64" fmla="*/ 853 w 1071"/>
                  <a:gd name="T65" fmla="*/ 105 h 347"/>
                  <a:gd name="T66" fmla="*/ 881 w 1071"/>
                  <a:gd name="T67" fmla="*/ 95 h 347"/>
                  <a:gd name="T68" fmla="*/ 910 w 1071"/>
                  <a:gd name="T69" fmla="*/ 88 h 347"/>
                  <a:gd name="T70" fmla="*/ 939 w 1071"/>
                  <a:gd name="T71" fmla="*/ 76 h 347"/>
                  <a:gd name="T72" fmla="*/ 970 w 1071"/>
                  <a:gd name="T73" fmla="*/ 64 h 347"/>
                  <a:gd name="T74" fmla="*/ 995 w 1071"/>
                  <a:gd name="T75" fmla="*/ 49 h 347"/>
                  <a:gd name="T76" fmla="*/ 1022 w 1071"/>
                  <a:gd name="T77" fmla="*/ 35 h 347"/>
                  <a:gd name="T78" fmla="*/ 1045 w 1071"/>
                  <a:gd name="T79" fmla="*/ 18 h 347"/>
                  <a:gd name="T80" fmla="*/ 1069 w 1071"/>
                  <a:gd name="T81" fmla="*/ 0 h 347"/>
                  <a:gd name="T82" fmla="*/ 1069 w 1071"/>
                  <a:gd name="T83" fmla="*/ 22 h 347"/>
                  <a:gd name="T84" fmla="*/ 1071 w 1071"/>
                  <a:gd name="T85" fmla="*/ 45 h 347"/>
                  <a:gd name="T86" fmla="*/ 1071 w 1071"/>
                  <a:gd name="T87" fmla="*/ 68 h 347"/>
                  <a:gd name="T88" fmla="*/ 1071 w 1071"/>
                  <a:gd name="T89" fmla="*/ 91 h 347"/>
                  <a:gd name="T90" fmla="*/ 1067 w 1071"/>
                  <a:gd name="T91" fmla="*/ 113 h 347"/>
                  <a:gd name="T92" fmla="*/ 1065 w 1071"/>
                  <a:gd name="T93" fmla="*/ 136 h 347"/>
                  <a:gd name="T94" fmla="*/ 1059 w 1071"/>
                  <a:gd name="T95" fmla="*/ 159 h 347"/>
                  <a:gd name="T96" fmla="*/ 1055 w 1071"/>
                  <a:gd name="T97" fmla="*/ 1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1" h="347">
                    <a:moveTo>
                      <a:pt x="1055" y="183"/>
                    </a:moveTo>
                    <a:lnTo>
                      <a:pt x="980" y="239"/>
                    </a:lnTo>
                    <a:lnTo>
                      <a:pt x="900" y="283"/>
                    </a:lnTo>
                    <a:lnTo>
                      <a:pt x="811" y="312"/>
                    </a:lnTo>
                    <a:lnTo>
                      <a:pt x="718" y="334"/>
                    </a:lnTo>
                    <a:lnTo>
                      <a:pt x="621" y="344"/>
                    </a:lnTo>
                    <a:lnTo>
                      <a:pt x="524" y="347"/>
                    </a:lnTo>
                    <a:lnTo>
                      <a:pt x="425" y="344"/>
                    </a:lnTo>
                    <a:lnTo>
                      <a:pt x="332" y="338"/>
                    </a:lnTo>
                    <a:lnTo>
                      <a:pt x="287" y="328"/>
                    </a:lnTo>
                    <a:lnTo>
                      <a:pt x="243" y="320"/>
                    </a:lnTo>
                    <a:lnTo>
                      <a:pt x="198" y="309"/>
                    </a:lnTo>
                    <a:lnTo>
                      <a:pt x="157" y="299"/>
                    </a:lnTo>
                    <a:lnTo>
                      <a:pt x="115" y="283"/>
                    </a:lnTo>
                    <a:lnTo>
                      <a:pt x="78" y="264"/>
                    </a:lnTo>
                    <a:lnTo>
                      <a:pt x="43" y="241"/>
                    </a:lnTo>
                    <a:lnTo>
                      <a:pt x="14" y="214"/>
                    </a:lnTo>
                    <a:lnTo>
                      <a:pt x="6" y="188"/>
                    </a:lnTo>
                    <a:lnTo>
                      <a:pt x="2" y="163"/>
                    </a:lnTo>
                    <a:lnTo>
                      <a:pt x="0" y="136"/>
                    </a:lnTo>
                    <a:lnTo>
                      <a:pt x="0" y="109"/>
                    </a:lnTo>
                    <a:lnTo>
                      <a:pt x="0" y="80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2" y="6"/>
                    </a:lnTo>
                    <a:lnTo>
                      <a:pt x="93" y="62"/>
                    </a:lnTo>
                    <a:lnTo>
                      <a:pt x="192" y="103"/>
                    </a:lnTo>
                    <a:lnTo>
                      <a:pt x="297" y="128"/>
                    </a:lnTo>
                    <a:lnTo>
                      <a:pt x="407" y="144"/>
                    </a:lnTo>
                    <a:lnTo>
                      <a:pt x="518" y="144"/>
                    </a:lnTo>
                    <a:lnTo>
                      <a:pt x="632" y="138"/>
                    </a:lnTo>
                    <a:lnTo>
                      <a:pt x="743" y="122"/>
                    </a:lnTo>
                    <a:lnTo>
                      <a:pt x="853" y="105"/>
                    </a:lnTo>
                    <a:lnTo>
                      <a:pt x="881" y="95"/>
                    </a:lnTo>
                    <a:lnTo>
                      <a:pt x="910" y="88"/>
                    </a:lnTo>
                    <a:lnTo>
                      <a:pt x="939" y="76"/>
                    </a:lnTo>
                    <a:lnTo>
                      <a:pt x="970" y="64"/>
                    </a:lnTo>
                    <a:lnTo>
                      <a:pt x="995" y="49"/>
                    </a:lnTo>
                    <a:lnTo>
                      <a:pt x="1022" y="35"/>
                    </a:lnTo>
                    <a:lnTo>
                      <a:pt x="1045" y="18"/>
                    </a:lnTo>
                    <a:lnTo>
                      <a:pt x="1069" y="0"/>
                    </a:lnTo>
                    <a:lnTo>
                      <a:pt x="1069" y="22"/>
                    </a:lnTo>
                    <a:lnTo>
                      <a:pt x="1071" y="45"/>
                    </a:lnTo>
                    <a:lnTo>
                      <a:pt x="1071" y="68"/>
                    </a:lnTo>
                    <a:lnTo>
                      <a:pt x="1071" y="91"/>
                    </a:lnTo>
                    <a:lnTo>
                      <a:pt x="1067" y="113"/>
                    </a:lnTo>
                    <a:lnTo>
                      <a:pt x="1065" y="136"/>
                    </a:lnTo>
                    <a:lnTo>
                      <a:pt x="1059" y="159"/>
                    </a:lnTo>
                    <a:lnTo>
                      <a:pt x="1055" y="18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4" name="Freeform 69"/>
              <p:cNvSpPr>
                <a:spLocks/>
              </p:cNvSpPr>
              <p:nvPr/>
            </p:nvSpPr>
            <p:spPr bwMode="auto">
              <a:xfrm>
                <a:off x="4399" y="2800"/>
                <a:ext cx="596" cy="321"/>
              </a:xfrm>
              <a:custGeom>
                <a:avLst/>
                <a:gdLst>
                  <a:gd name="T0" fmla="*/ 1191 w 1193"/>
                  <a:gd name="T1" fmla="*/ 231 h 642"/>
                  <a:gd name="T2" fmla="*/ 1193 w 1193"/>
                  <a:gd name="T3" fmla="*/ 264 h 642"/>
                  <a:gd name="T4" fmla="*/ 1189 w 1193"/>
                  <a:gd name="T5" fmla="*/ 305 h 642"/>
                  <a:gd name="T6" fmla="*/ 1177 w 1193"/>
                  <a:gd name="T7" fmla="*/ 349 h 642"/>
                  <a:gd name="T8" fmla="*/ 1164 w 1193"/>
                  <a:gd name="T9" fmla="*/ 400 h 642"/>
                  <a:gd name="T10" fmla="*/ 1144 w 1193"/>
                  <a:gd name="T11" fmla="*/ 444 h 642"/>
                  <a:gd name="T12" fmla="*/ 1123 w 1193"/>
                  <a:gd name="T13" fmla="*/ 487 h 642"/>
                  <a:gd name="T14" fmla="*/ 1098 w 1193"/>
                  <a:gd name="T15" fmla="*/ 522 h 642"/>
                  <a:gd name="T16" fmla="*/ 1072 w 1193"/>
                  <a:gd name="T17" fmla="*/ 549 h 642"/>
                  <a:gd name="T18" fmla="*/ 950 w 1193"/>
                  <a:gd name="T19" fmla="*/ 590 h 642"/>
                  <a:gd name="T20" fmla="*/ 820 w 1193"/>
                  <a:gd name="T21" fmla="*/ 619 h 642"/>
                  <a:gd name="T22" fmla="*/ 683 w 1193"/>
                  <a:gd name="T23" fmla="*/ 636 h 642"/>
                  <a:gd name="T24" fmla="*/ 547 w 1193"/>
                  <a:gd name="T25" fmla="*/ 642 h 642"/>
                  <a:gd name="T26" fmla="*/ 411 w 1193"/>
                  <a:gd name="T27" fmla="*/ 631 h 642"/>
                  <a:gd name="T28" fmla="*/ 281 w 1193"/>
                  <a:gd name="T29" fmla="*/ 601 h 642"/>
                  <a:gd name="T30" fmla="*/ 159 w 1193"/>
                  <a:gd name="T31" fmla="*/ 555 h 642"/>
                  <a:gd name="T32" fmla="*/ 50 w 1193"/>
                  <a:gd name="T33" fmla="*/ 491 h 642"/>
                  <a:gd name="T34" fmla="*/ 25 w 1193"/>
                  <a:gd name="T35" fmla="*/ 464 h 642"/>
                  <a:gd name="T36" fmla="*/ 12 w 1193"/>
                  <a:gd name="T37" fmla="*/ 437 h 642"/>
                  <a:gd name="T38" fmla="*/ 4 w 1193"/>
                  <a:gd name="T39" fmla="*/ 406 h 642"/>
                  <a:gd name="T40" fmla="*/ 2 w 1193"/>
                  <a:gd name="T41" fmla="*/ 375 h 642"/>
                  <a:gd name="T42" fmla="*/ 0 w 1193"/>
                  <a:gd name="T43" fmla="*/ 342 h 642"/>
                  <a:gd name="T44" fmla="*/ 4 w 1193"/>
                  <a:gd name="T45" fmla="*/ 309 h 642"/>
                  <a:gd name="T46" fmla="*/ 8 w 1193"/>
                  <a:gd name="T47" fmla="*/ 278 h 642"/>
                  <a:gd name="T48" fmla="*/ 12 w 1193"/>
                  <a:gd name="T49" fmla="*/ 250 h 642"/>
                  <a:gd name="T50" fmla="*/ 54 w 1193"/>
                  <a:gd name="T51" fmla="*/ 175 h 642"/>
                  <a:gd name="T52" fmla="*/ 110 w 1193"/>
                  <a:gd name="T53" fmla="*/ 119 h 642"/>
                  <a:gd name="T54" fmla="*/ 176 w 1193"/>
                  <a:gd name="T55" fmla="*/ 78 h 642"/>
                  <a:gd name="T56" fmla="*/ 252 w 1193"/>
                  <a:gd name="T57" fmla="*/ 49 h 642"/>
                  <a:gd name="T58" fmla="*/ 330 w 1193"/>
                  <a:gd name="T59" fmla="*/ 29 h 642"/>
                  <a:gd name="T60" fmla="*/ 413 w 1193"/>
                  <a:gd name="T61" fmla="*/ 16 h 642"/>
                  <a:gd name="T62" fmla="*/ 496 w 1193"/>
                  <a:gd name="T63" fmla="*/ 8 h 642"/>
                  <a:gd name="T64" fmla="*/ 578 w 1193"/>
                  <a:gd name="T65" fmla="*/ 0 h 642"/>
                  <a:gd name="T66" fmla="*/ 667 w 1193"/>
                  <a:gd name="T67" fmla="*/ 0 h 642"/>
                  <a:gd name="T68" fmla="*/ 756 w 1193"/>
                  <a:gd name="T69" fmla="*/ 6 h 642"/>
                  <a:gd name="T70" fmla="*/ 844 w 1193"/>
                  <a:gd name="T71" fmla="*/ 18 h 642"/>
                  <a:gd name="T72" fmla="*/ 927 w 1193"/>
                  <a:gd name="T73" fmla="*/ 39 h 642"/>
                  <a:gd name="T74" fmla="*/ 1004 w 1193"/>
                  <a:gd name="T75" fmla="*/ 68 h 642"/>
                  <a:gd name="T76" fmla="*/ 1076 w 1193"/>
                  <a:gd name="T77" fmla="*/ 109 h 642"/>
                  <a:gd name="T78" fmla="*/ 1138 w 1193"/>
                  <a:gd name="T79" fmla="*/ 161 h 642"/>
                  <a:gd name="T80" fmla="*/ 1191 w 1193"/>
                  <a:gd name="T81" fmla="*/ 2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93" h="642">
                    <a:moveTo>
                      <a:pt x="1191" y="231"/>
                    </a:moveTo>
                    <a:lnTo>
                      <a:pt x="1193" y="264"/>
                    </a:lnTo>
                    <a:lnTo>
                      <a:pt x="1189" y="305"/>
                    </a:lnTo>
                    <a:lnTo>
                      <a:pt x="1177" y="349"/>
                    </a:lnTo>
                    <a:lnTo>
                      <a:pt x="1164" y="400"/>
                    </a:lnTo>
                    <a:lnTo>
                      <a:pt x="1144" y="444"/>
                    </a:lnTo>
                    <a:lnTo>
                      <a:pt x="1123" y="487"/>
                    </a:lnTo>
                    <a:lnTo>
                      <a:pt x="1098" y="522"/>
                    </a:lnTo>
                    <a:lnTo>
                      <a:pt x="1072" y="549"/>
                    </a:lnTo>
                    <a:lnTo>
                      <a:pt x="950" y="590"/>
                    </a:lnTo>
                    <a:lnTo>
                      <a:pt x="820" y="619"/>
                    </a:lnTo>
                    <a:lnTo>
                      <a:pt x="683" y="636"/>
                    </a:lnTo>
                    <a:lnTo>
                      <a:pt x="547" y="642"/>
                    </a:lnTo>
                    <a:lnTo>
                      <a:pt x="411" y="631"/>
                    </a:lnTo>
                    <a:lnTo>
                      <a:pt x="281" y="601"/>
                    </a:lnTo>
                    <a:lnTo>
                      <a:pt x="159" y="555"/>
                    </a:lnTo>
                    <a:lnTo>
                      <a:pt x="50" y="491"/>
                    </a:lnTo>
                    <a:lnTo>
                      <a:pt x="25" y="464"/>
                    </a:lnTo>
                    <a:lnTo>
                      <a:pt x="12" y="437"/>
                    </a:lnTo>
                    <a:lnTo>
                      <a:pt x="4" y="406"/>
                    </a:lnTo>
                    <a:lnTo>
                      <a:pt x="2" y="375"/>
                    </a:lnTo>
                    <a:lnTo>
                      <a:pt x="0" y="342"/>
                    </a:lnTo>
                    <a:lnTo>
                      <a:pt x="4" y="309"/>
                    </a:lnTo>
                    <a:lnTo>
                      <a:pt x="8" y="278"/>
                    </a:lnTo>
                    <a:lnTo>
                      <a:pt x="12" y="250"/>
                    </a:lnTo>
                    <a:lnTo>
                      <a:pt x="54" y="175"/>
                    </a:lnTo>
                    <a:lnTo>
                      <a:pt x="110" y="119"/>
                    </a:lnTo>
                    <a:lnTo>
                      <a:pt x="176" y="78"/>
                    </a:lnTo>
                    <a:lnTo>
                      <a:pt x="252" y="49"/>
                    </a:lnTo>
                    <a:lnTo>
                      <a:pt x="330" y="29"/>
                    </a:lnTo>
                    <a:lnTo>
                      <a:pt x="413" y="16"/>
                    </a:lnTo>
                    <a:lnTo>
                      <a:pt x="496" y="8"/>
                    </a:lnTo>
                    <a:lnTo>
                      <a:pt x="578" y="0"/>
                    </a:lnTo>
                    <a:lnTo>
                      <a:pt x="667" y="0"/>
                    </a:lnTo>
                    <a:lnTo>
                      <a:pt x="756" y="6"/>
                    </a:lnTo>
                    <a:lnTo>
                      <a:pt x="844" y="18"/>
                    </a:lnTo>
                    <a:lnTo>
                      <a:pt x="927" y="39"/>
                    </a:lnTo>
                    <a:lnTo>
                      <a:pt x="1004" y="68"/>
                    </a:lnTo>
                    <a:lnTo>
                      <a:pt x="1076" y="109"/>
                    </a:lnTo>
                    <a:lnTo>
                      <a:pt x="1138" y="161"/>
                    </a:lnTo>
                    <a:lnTo>
                      <a:pt x="1191" y="23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5" name="Freeform 70"/>
              <p:cNvSpPr>
                <a:spLocks/>
              </p:cNvSpPr>
              <p:nvPr/>
            </p:nvSpPr>
            <p:spPr bwMode="auto">
              <a:xfrm>
                <a:off x="4429" y="2818"/>
                <a:ext cx="548" cy="214"/>
              </a:xfrm>
              <a:custGeom>
                <a:avLst/>
                <a:gdLst>
                  <a:gd name="T0" fmla="*/ 1072 w 1096"/>
                  <a:gd name="T1" fmla="*/ 159 h 429"/>
                  <a:gd name="T2" fmla="*/ 1080 w 1096"/>
                  <a:gd name="T3" fmla="*/ 171 h 429"/>
                  <a:gd name="T4" fmla="*/ 1088 w 1096"/>
                  <a:gd name="T5" fmla="*/ 186 h 429"/>
                  <a:gd name="T6" fmla="*/ 1092 w 1096"/>
                  <a:gd name="T7" fmla="*/ 200 h 429"/>
                  <a:gd name="T8" fmla="*/ 1096 w 1096"/>
                  <a:gd name="T9" fmla="*/ 217 h 429"/>
                  <a:gd name="T10" fmla="*/ 1094 w 1096"/>
                  <a:gd name="T11" fmla="*/ 233 h 429"/>
                  <a:gd name="T12" fmla="*/ 1094 w 1096"/>
                  <a:gd name="T13" fmla="*/ 248 h 429"/>
                  <a:gd name="T14" fmla="*/ 1088 w 1096"/>
                  <a:gd name="T15" fmla="*/ 264 h 429"/>
                  <a:gd name="T16" fmla="*/ 1084 w 1096"/>
                  <a:gd name="T17" fmla="*/ 279 h 429"/>
                  <a:gd name="T18" fmla="*/ 987 w 1096"/>
                  <a:gd name="T19" fmla="*/ 340 h 429"/>
                  <a:gd name="T20" fmla="*/ 880 w 1096"/>
                  <a:gd name="T21" fmla="*/ 384 h 429"/>
                  <a:gd name="T22" fmla="*/ 762 w 1096"/>
                  <a:gd name="T23" fmla="*/ 413 h 429"/>
                  <a:gd name="T24" fmla="*/ 642 w 1096"/>
                  <a:gd name="T25" fmla="*/ 429 h 429"/>
                  <a:gd name="T26" fmla="*/ 516 w 1096"/>
                  <a:gd name="T27" fmla="*/ 429 h 429"/>
                  <a:gd name="T28" fmla="*/ 396 w 1096"/>
                  <a:gd name="T29" fmla="*/ 417 h 429"/>
                  <a:gd name="T30" fmla="*/ 281 w 1096"/>
                  <a:gd name="T31" fmla="*/ 392 h 429"/>
                  <a:gd name="T32" fmla="*/ 178 w 1096"/>
                  <a:gd name="T33" fmla="*/ 359 h 429"/>
                  <a:gd name="T34" fmla="*/ 151 w 1096"/>
                  <a:gd name="T35" fmla="*/ 349 h 429"/>
                  <a:gd name="T36" fmla="*/ 128 w 1096"/>
                  <a:gd name="T37" fmla="*/ 340 h 429"/>
                  <a:gd name="T38" fmla="*/ 103 w 1096"/>
                  <a:gd name="T39" fmla="*/ 326 h 429"/>
                  <a:gd name="T40" fmla="*/ 81 w 1096"/>
                  <a:gd name="T41" fmla="*/ 312 h 429"/>
                  <a:gd name="T42" fmla="*/ 58 w 1096"/>
                  <a:gd name="T43" fmla="*/ 295 h 429"/>
                  <a:gd name="T44" fmla="*/ 39 w 1096"/>
                  <a:gd name="T45" fmla="*/ 277 h 429"/>
                  <a:gd name="T46" fmla="*/ 21 w 1096"/>
                  <a:gd name="T47" fmla="*/ 256 h 429"/>
                  <a:gd name="T48" fmla="*/ 10 w 1096"/>
                  <a:gd name="T49" fmla="*/ 237 h 429"/>
                  <a:gd name="T50" fmla="*/ 2 w 1096"/>
                  <a:gd name="T51" fmla="*/ 221 h 429"/>
                  <a:gd name="T52" fmla="*/ 0 w 1096"/>
                  <a:gd name="T53" fmla="*/ 208 h 429"/>
                  <a:gd name="T54" fmla="*/ 2 w 1096"/>
                  <a:gd name="T55" fmla="*/ 194 h 429"/>
                  <a:gd name="T56" fmla="*/ 8 w 1096"/>
                  <a:gd name="T57" fmla="*/ 181 h 429"/>
                  <a:gd name="T58" fmla="*/ 14 w 1096"/>
                  <a:gd name="T59" fmla="*/ 167 h 429"/>
                  <a:gd name="T60" fmla="*/ 21 w 1096"/>
                  <a:gd name="T61" fmla="*/ 153 h 429"/>
                  <a:gd name="T62" fmla="*/ 31 w 1096"/>
                  <a:gd name="T63" fmla="*/ 142 h 429"/>
                  <a:gd name="T64" fmla="*/ 43 w 1096"/>
                  <a:gd name="T65" fmla="*/ 132 h 429"/>
                  <a:gd name="T66" fmla="*/ 101 w 1096"/>
                  <a:gd name="T67" fmla="*/ 93 h 429"/>
                  <a:gd name="T68" fmla="*/ 165 w 1096"/>
                  <a:gd name="T69" fmla="*/ 64 h 429"/>
                  <a:gd name="T70" fmla="*/ 233 w 1096"/>
                  <a:gd name="T71" fmla="*/ 41 h 429"/>
                  <a:gd name="T72" fmla="*/ 306 w 1096"/>
                  <a:gd name="T73" fmla="*/ 25 h 429"/>
                  <a:gd name="T74" fmla="*/ 380 w 1096"/>
                  <a:gd name="T75" fmla="*/ 12 h 429"/>
                  <a:gd name="T76" fmla="*/ 458 w 1096"/>
                  <a:gd name="T77" fmla="*/ 4 h 429"/>
                  <a:gd name="T78" fmla="*/ 533 w 1096"/>
                  <a:gd name="T79" fmla="*/ 0 h 429"/>
                  <a:gd name="T80" fmla="*/ 613 w 1096"/>
                  <a:gd name="T81" fmla="*/ 2 h 429"/>
                  <a:gd name="T82" fmla="*/ 675 w 1096"/>
                  <a:gd name="T83" fmla="*/ 8 h 429"/>
                  <a:gd name="T84" fmla="*/ 737 w 1096"/>
                  <a:gd name="T85" fmla="*/ 18 h 429"/>
                  <a:gd name="T86" fmla="*/ 797 w 1096"/>
                  <a:gd name="T87" fmla="*/ 27 h 429"/>
                  <a:gd name="T88" fmla="*/ 857 w 1096"/>
                  <a:gd name="T89" fmla="*/ 45 h 429"/>
                  <a:gd name="T90" fmla="*/ 913 w 1096"/>
                  <a:gd name="T91" fmla="*/ 64 h 429"/>
                  <a:gd name="T92" fmla="*/ 970 w 1096"/>
                  <a:gd name="T93" fmla="*/ 89 h 429"/>
                  <a:gd name="T94" fmla="*/ 1020 w 1096"/>
                  <a:gd name="T95" fmla="*/ 118 h 429"/>
                  <a:gd name="T96" fmla="*/ 1072 w 1096"/>
                  <a:gd name="T97" fmla="*/ 15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96" h="429">
                    <a:moveTo>
                      <a:pt x="1072" y="159"/>
                    </a:moveTo>
                    <a:lnTo>
                      <a:pt x="1080" y="171"/>
                    </a:lnTo>
                    <a:lnTo>
                      <a:pt x="1088" y="186"/>
                    </a:lnTo>
                    <a:lnTo>
                      <a:pt x="1092" y="200"/>
                    </a:lnTo>
                    <a:lnTo>
                      <a:pt x="1096" y="217"/>
                    </a:lnTo>
                    <a:lnTo>
                      <a:pt x="1094" y="233"/>
                    </a:lnTo>
                    <a:lnTo>
                      <a:pt x="1094" y="248"/>
                    </a:lnTo>
                    <a:lnTo>
                      <a:pt x="1088" y="264"/>
                    </a:lnTo>
                    <a:lnTo>
                      <a:pt x="1084" y="279"/>
                    </a:lnTo>
                    <a:lnTo>
                      <a:pt x="987" y="340"/>
                    </a:lnTo>
                    <a:lnTo>
                      <a:pt x="880" y="384"/>
                    </a:lnTo>
                    <a:lnTo>
                      <a:pt x="762" y="413"/>
                    </a:lnTo>
                    <a:lnTo>
                      <a:pt x="642" y="429"/>
                    </a:lnTo>
                    <a:lnTo>
                      <a:pt x="516" y="429"/>
                    </a:lnTo>
                    <a:lnTo>
                      <a:pt x="396" y="417"/>
                    </a:lnTo>
                    <a:lnTo>
                      <a:pt x="281" y="392"/>
                    </a:lnTo>
                    <a:lnTo>
                      <a:pt x="178" y="359"/>
                    </a:lnTo>
                    <a:lnTo>
                      <a:pt x="151" y="349"/>
                    </a:lnTo>
                    <a:lnTo>
                      <a:pt x="128" y="340"/>
                    </a:lnTo>
                    <a:lnTo>
                      <a:pt x="103" y="326"/>
                    </a:lnTo>
                    <a:lnTo>
                      <a:pt x="81" y="312"/>
                    </a:lnTo>
                    <a:lnTo>
                      <a:pt x="58" y="295"/>
                    </a:lnTo>
                    <a:lnTo>
                      <a:pt x="39" y="277"/>
                    </a:lnTo>
                    <a:lnTo>
                      <a:pt x="21" y="256"/>
                    </a:lnTo>
                    <a:lnTo>
                      <a:pt x="10" y="237"/>
                    </a:lnTo>
                    <a:lnTo>
                      <a:pt x="2" y="221"/>
                    </a:lnTo>
                    <a:lnTo>
                      <a:pt x="0" y="208"/>
                    </a:lnTo>
                    <a:lnTo>
                      <a:pt x="2" y="194"/>
                    </a:lnTo>
                    <a:lnTo>
                      <a:pt x="8" y="181"/>
                    </a:lnTo>
                    <a:lnTo>
                      <a:pt x="14" y="167"/>
                    </a:lnTo>
                    <a:lnTo>
                      <a:pt x="21" y="153"/>
                    </a:lnTo>
                    <a:lnTo>
                      <a:pt x="31" y="142"/>
                    </a:lnTo>
                    <a:lnTo>
                      <a:pt x="43" y="132"/>
                    </a:lnTo>
                    <a:lnTo>
                      <a:pt x="101" y="93"/>
                    </a:lnTo>
                    <a:lnTo>
                      <a:pt x="165" y="64"/>
                    </a:lnTo>
                    <a:lnTo>
                      <a:pt x="233" y="41"/>
                    </a:lnTo>
                    <a:lnTo>
                      <a:pt x="306" y="25"/>
                    </a:lnTo>
                    <a:lnTo>
                      <a:pt x="380" y="12"/>
                    </a:lnTo>
                    <a:lnTo>
                      <a:pt x="458" y="4"/>
                    </a:lnTo>
                    <a:lnTo>
                      <a:pt x="533" y="0"/>
                    </a:lnTo>
                    <a:lnTo>
                      <a:pt x="613" y="2"/>
                    </a:lnTo>
                    <a:lnTo>
                      <a:pt x="675" y="8"/>
                    </a:lnTo>
                    <a:lnTo>
                      <a:pt x="737" y="18"/>
                    </a:lnTo>
                    <a:lnTo>
                      <a:pt x="797" y="27"/>
                    </a:lnTo>
                    <a:lnTo>
                      <a:pt x="857" y="45"/>
                    </a:lnTo>
                    <a:lnTo>
                      <a:pt x="913" y="64"/>
                    </a:lnTo>
                    <a:lnTo>
                      <a:pt x="970" y="89"/>
                    </a:lnTo>
                    <a:lnTo>
                      <a:pt x="1020" y="118"/>
                    </a:lnTo>
                    <a:lnTo>
                      <a:pt x="1072" y="15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6" name="Freeform 71"/>
              <p:cNvSpPr>
                <a:spLocks/>
              </p:cNvSpPr>
              <p:nvPr/>
            </p:nvSpPr>
            <p:spPr bwMode="auto">
              <a:xfrm>
                <a:off x="4425" y="2964"/>
                <a:ext cx="530" cy="136"/>
              </a:xfrm>
              <a:custGeom>
                <a:avLst/>
                <a:gdLst>
                  <a:gd name="T0" fmla="*/ 920 w 1059"/>
                  <a:gd name="T1" fmla="*/ 138 h 271"/>
                  <a:gd name="T2" fmla="*/ 1059 w 1059"/>
                  <a:gd name="T3" fmla="*/ 76 h 271"/>
                  <a:gd name="T4" fmla="*/ 1053 w 1059"/>
                  <a:gd name="T5" fmla="*/ 116 h 271"/>
                  <a:gd name="T6" fmla="*/ 1038 w 1059"/>
                  <a:gd name="T7" fmla="*/ 149 h 271"/>
                  <a:gd name="T8" fmla="*/ 1009 w 1059"/>
                  <a:gd name="T9" fmla="*/ 175 h 271"/>
                  <a:gd name="T10" fmla="*/ 976 w 1059"/>
                  <a:gd name="T11" fmla="*/ 194 h 271"/>
                  <a:gd name="T12" fmla="*/ 935 w 1059"/>
                  <a:gd name="T13" fmla="*/ 207 h 271"/>
                  <a:gd name="T14" fmla="*/ 894 w 1059"/>
                  <a:gd name="T15" fmla="*/ 223 h 271"/>
                  <a:gd name="T16" fmla="*/ 854 w 1059"/>
                  <a:gd name="T17" fmla="*/ 235 h 271"/>
                  <a:gd name="T18" fmla="*/ 819 w 1059"/>
                  <a:gd name="T19" fmla="*/ 252 h 271"/>
                  <a:gd name="T20" fmla="*/ 710 w 1059"/>
                  <a:gd name="T21" fmla="*/ 264 h 271"/>
                  <a:gd name="T22" fmla="*/ 601 w 1059"/>
                  <a:gd name="T23" fmla="*/ 271 h 271"/>
                  <a:gd name="T24" fmla="*/ 489 w 1059"/>
                  <a:gd name="T25" fmla="*/ 271 h 271"/>
                  <a:gd name="T26" fmla="*/ 380 w 1059"/>
                  <a:gd name="T27" fmla="*/ 264 h 271"/>
                  <a:gd name="T28" fmla="*/ 274 w 1059"/>
                  <a:gd name="T29" fmla="*/ 242 h 271"/>
                  <a:gd name="T30" fmla="*/ 175 w 1059"/>
                  <a:gd name="T31" fmla="*/ 211 h 271"/>
                  <a:gd name="T32" fmla="*/ 86 w 1059"/>
                  <a:gd name="T33" fmla="*/ 163 h 271"/>
                  <a:gd name="T34" fmla="*/ 8 w 1059"/>
                  <a:gd name="T35" fmla="*/ 101 h 271"/>
                  <a:gd name="T36" fmla="*/ 2 w 1059"/>
                  <a:gd name="T37" fmla="*/ 85 h 271"/>
                  <a:gd name="T38" fmla="*/ 2 w 1059"/>
                  <a:gd name="T39" fmla="*/ 72 h 271"/>
                  <a:gd name="T40" fmla="*/ 0 w 1059"/>
                  <a:gd name="T41" fmla="*/ 58 h 271"/>
                  <a:gd name="T42" fmla="*/ 2 w 1059"/>
                  <a:gd name="T43" fmla="*/ 47 h 271"/>
                  <a:gd name="T44" fmla="*/ 2 w 1059"/>
                  <a:gd name="T45" fmla="*/ 33 h 271"/>
                  <a:gd name="T46" fmla="*/ 4 w 1059"/>
                  <a:gd name="T47" fmla="*/ 21 h 271"/>
                  <a:gd name="T48" fmla="*/ 6 w 1059"/>
                  <a:gd name="T49" fmla="*/ 10 h 271"/>
                  <a:gd name="T50" fmla="*/ 8 w 1059"/>
                  <a:gd name="T51" fmla="*/ 0 h 271"/>
                  <a:gd name="T52" fmla="*/ 103 w 1059"/>
                  <a:gd name="T53" fmla="*/ 68 h 271"/>
                  <a:gd name="T54" fmla="*/ 208 w 1059"/>
                  <a:gd name="T55" fmla="*/ 118 h 271"/>
                  <a:gd name="T56" fmla="*/ 320 w 1059"/>
                  <a:gd name="T57" fmla="*/ 153 h 271"/>
                  <a:gd name="T58" fmla="*/ 439 w 1059"/>
                  <a:gd name="T59" fmla="*/ 173 h 271"/>
                  <a:gd name="T60" fmla="*/ 559 w 1059"/>
                  <a:gd name="T61" fmla="*/ 178 h 271"/>
                  <a:gd name="T62" fmla="*/ 681 w 1059"/>
                  <a:gd name="T63" fmla="*/ 175 h 271"/>
                  <a:gd name="T64" fmla="*/ 801 w 1059"/>
                  <a:gd name="T65" fmla="*/ 159 h 271"/>
                  <a:gd name="T66" fmla="*/ 920 w 1059"/>
                  <a:gd name="T67" fmla="*/ 138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59" h="271">
                    <a:moveTo>
                      <a:pt x="920" y="138"/>
                    </a:moveTo>
                    <a:lnTo>
                      <a:pt x="1059" y="76"/>
                    </a:lnTo>
                    <a:lnTo>
                      <a:pt x="1053" y="116"/>
                    </a:lnTo>
                    <a:lnTo>
                      <a:pt x="1038" y="149"/>
                    </a:lnTo>
                    <a:lnTo>
                      <a:pt x="1009" y="175"/>
                    </a:lnTo>
                    <a:lnTo>
                      <a:pt x="976" y="194"/>
                    </a:lnTo>
                    <a:lnTo>
                      <a:pt x="935" y="207"/>
                    </a:lnTo>
                    <a:lnTo>
                      <a:pt x="894" y="223"/>
                    </a:lnTo>
                    <a:lnTo>
                      <a:pt x="854" y="235"/>
                    </a:lnTo>
                    <a:lnTo>
                      <a:pt x="819" y="252"/>
                    </a:lnTo>
                    <a:lnTo>
                      <a:pt x="710" y="264"/>
                    </a:lnTo>
                    <a:lnTo>
                      <a:pt x="601" y="271"/>
                    </a:lnTo>
                    <a:lnTo>
                      <a:pt x="489" y="271"/>
                    </a:lnTo>
                    <a:lnTo>
                      <a:pt x="380" y="264"/>
                    </a:lnTo>
                    <a:lnTo>
                      <a:pt x="274" y="242"/>
                    </a:lnTo>
                    <a:lnTo>
                      <a:pt x="175" y="211"/>
                    </a:lnTo>
                    <a:lnTo>
                      <a:pt x="86" y="163"/>
                    </a:lnTo>
                    <a:lnTo>
                      <a:pt x="8" y="101"/>
                    </a:lnTo>
                    <a:lnTo>
                      <a:pt x="2" y="85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7"/>
                    </a:lnTo>
                    <a:lnTo>
                      <a:pt x="2" y="33"/>
                    </a:lnTo>
                    <a:lnTo>
                      <a:pt x="4" y="21"/>
                    </a:lnTo>
                    <a:lnTo>
                      <a:pt x="6" y="10"/>
                    </a:lnTo>
                    <a:lnTo>
                      <a:pt x="8" y="0"/>
                    </a:lnTo>
                    <a:lnTo>
                      <a:pt x="103" y="68"/>
                    </a:lnTo>
                    <a:lnTo>
                      <a:pt x="208" y="118"/>
                    </a:lnTo>
                    <a:lnTo>
                      <a:pt x="320" y="153"/>
                    </a:lnTo>
                    <a:lnTo>
                      <a:pt x="439" y="173"/>
                    </a:lnTo>
                    <a:lnTo>
                      <a:pt x="559" y="178"/>
                    </a:lnTo>
                    <a:lnTo>
                      <a:pt x="681" y="175"/>
                    </a:lnTo>
                    <a:lnTo>
                      <a:pt x="801" y="159"/>
                    </a:lnTo>
                    <a:lnTo>
                      <a:pt x="920" y="138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7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8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99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100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  <p:sp>
            <p:nvSpPr>
              <p:cNvPr id="101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solidFill>
                    <a:srgbClr val="663300"/>
                  </a:solidFill>
                </a:endParaRPr>
              </a:p>
            </p:txBody>
          </p:sp>
        </p:grpSp>
        <p:sp>
          <p:nvSpPr>
            <p:cNvPr id="81" name="文字方塊 80"/>
            <p:cNvSpPr txBox="1"/>
            <p:nvPr/>
          </p:nvSpPr>
          <p:spPr>
            <a:xfrm>
              <a:off x="2151217" y="1417536"/>
              <a:ext cx="10302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第</a:t>
              </a:r>
              <a:r>
                <a:rPr lang="en-US" altLang="zh-TW" sz="2400" dirty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3</a:t>
              </a:r>
              <a:r>
                <a:rPr lang="zh-TW" altLang="en-US" sz="2400" dirty="0" smtClean="0">
                  <a:solidFill>
                    <a:srgbClr val="663300"/>
                  </a:solidFill>
                  <a:latin typeface="Adobe 繁黑體 Std B" pitchFamily="34" charset="-120"/>
                  <a:ea typeface="Adobe 繁黑體 Std B" pitchFamily="34" charset="-120"/>
                </a:rPr>
                <a:t>年</a:t>
              </a:r>
              <a:endParaRPr lang="zh-HK" altLang="en-US" sz="2400" dirty="0">
                <a:solidFill>
                  <a:srgbClr val="663300"/>
                </a:solidFill>
                <a:latin typeface="Adobe 繁黑體 Std B" pitchFamily="34" charset="-120"/>
                <a:ea typeface="Adobe 繁黑體 Std B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380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>
            <a:off x="390557" y="2766904"/>
            <a:ext cx="2016028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/>
              <a:t>5</a:t>
            </a:fld>
            <a:endParaRPr lang="zh-HK" altLang="en-US"/>
          </a:p>
        </p:txBody>
      </p:sp>
      <p:pic>
        <p:nvPicPr>
          <p:cNvPr id="3082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 flipH="1">
            <a:off x="6689959" y="2777113"/>
            <a:ext cx="1975280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5"/>
          <p:cNvGrpSpPr>
            <a:grpSpLocks noChangeAspect="1"/>
          </p:cNvGrpSpPr>
          <p:nvPr/>
        </p:nvGrpSpPr>
        <p:grpSpPr bwMode="auto">
          <a:xfrm>
            <a:off x="1528415" y="3622602"/>
            <a:ext cx="497199" cy="732694"/>
            <a:chOff x="4086" y="1647"/>
            <a:chExt cx="1328" cy="1957"/>
          </a:xfrm>
        </p:grpSpPr>
        <p:sp>
          <p:nvSpPr>
            <p:cNvPr id="29" name="Freeform 29"/>
            <p:cNvSpPr>
              <a:spLocks/>
            </p:cNvSpPr>
            <p:nvPr/>
          </p:nvSpPr>
          <p:spPr bwMode="auto">
            <a:xfrm>
              <a:off x="4816" y="1647"/>
              <a:ext cx="598" cy="1138"/>
            </a:xfrm>
            <a:custGeom>
              <a:avLst/>
              <a:gdLst>
                <a:gd name="T0" fmla="*/ 1090 w 1196"/>
                <a:gd name="T1" fmla="*/ 99 h 2276"/>
                <a:gd name="T2" fmla="*/ 1142 w 1196"/>
                <a:gd name="T3" fmla="*/ 139 h 2276"/>
                <a:gd name="T4" fmla="*/ 1173 w 1196"/>
                <a:gd name="T5" fmla="*/ 196 h 2276"/>
                <a:gd name="T6" fmla="*/ 1183 w 1196"/>
                <a:gd name="T7" fmla="*/ 263 h 2276"/>
                <a:gd name="T8" fmla="*/ 1187 w 1196"/>
                <a:gd name="T9" fmla="*/ 409 h 2276"/>
                <a:gd name="T10" fmla="*/ 1194 w 1196"/>
                <a:gd name="T11" fmla="*/ 630 h 2276"/>
                <a:gd name="T12" fmla="*/ 1193 w 1196"/>
                <a:gd name="T13" fmla="*/ 851 h 2276"/>
                <a:gd name="T14" fmla="*/ 1187 w 1196"/>
                <a:gd name="T15" fmla="*/ 1072 h 2276"/>
                <a:gd name="T16" fmla="*/ 1177 w 1196"/>
                <a:gd name="T17" fmla="*/ 1281 h 2276"/>
                <a:gd name="T18" fmla="*/ 1177 w 1196"/>
                <a:gd name="T19" fmla="*/ 1491 h 2276"/>
                <a:gd name="T20" fmla="*/ 1181 w 1196"/>
                <a:gd name="T21" fmla="*/ 1702 h 2276"/>
                <a:gd name="T22" fmla="*/ 1179 w 1196"/>
                <a:gd name="T23" fmla="*/ 1914 h 2276"/>
                <a:gd name="T24" fmla="*/ 1181 w 1196"/>
                <a:gd name="T25" fmla="*/ 2026 h 2276"/>
                <a:gd name="T26" fmla="*/ 1177 w 1196"/>
                <a:gd name="T27" fmla="*/ 2045 h 2276"/>
                <a:gd name="T28" fmla="*/ 1098 w 1196"/>
                <a:gd name="T29" fmla="*/ 2135 h 2276"/>
                <a:gd name="T30" fmla="*/ 907 w 1196"/>
                <a:gd name="T31" fmla="*/ 2236 h 2276"/>
                <a:gd name="T32" fmla="*/ 686 w 1196"/>
                <a:gd name="T33" fmla="*/ 2274 h 2276"/>
                <a:gd name="T34" fmla="*/ 456 w 1196"/>
                <a:gd name="T35" fmla="*/ 2272 h 2276"/>
                <a:gd name="T36" fmla="*/ 297 w 1196"/>
                <a:gd name="T37" fmla="*/ 2249 h 2276"/>
                <a:gd name="T38" fmla="*/ 194 w 1196"/>
                <a:gd name="T39" fmla="*/ 2218 h 2276"/>
                <a:gd name="T40" fmla="*/ 95 w 1196"/>
                <a:gd name="T41" fmla="*/ 2173 h 2276"/>
                <a:gd name="T42" fmla="*/ 21 w 1196"/>
                <a:gd name="T43" fmla="*/ 2102 h 2276"/>
                <a:gd name="T44" fmla="*/ 13 w 1196"/>
                <a:gd name="T45" fmla="*/ 991 h 2276"/>
                <a:gd name="T46" fmla="*/ 0 w 1196"/>
                <a:gd name="T47" fmla="*/ 230 h 2276"/>
                <a:gd name="T48" fmla="*/ 25 w 1196"/>
                <a:gd name="T49" fmla="*/ 176 h 2276"/>
                <a:gd name="T50" fmla="*/ 72 w 1196"/>
                <a:gd name="T51" fmla="*/ 135 h 2276"/>
                <a:gd name="T52" fmla="*/ 126 w 1196"/>
                <a:gd name="T53" fmla="*/ 100 h 2276"/>
                <a:gd name="T54" fmla="*/ 194 w 1196"/>
                <a:gd name="T55" fmla="*/ 66 h 2276"/>
                <a:gd name="T56" fmla="*/ 289 w 1196"/>
                <a:gd name="T57" fmla="*/ 36 h 2276"/>
                <a:gd name="T58" fmla="*/ 388 w 1196"/>
                <a:gd name="T59" fmla="*/ 17 h 2276"/>
                <a:gd name="T60" fmla="*/ 489 w 1196"/>
                <a:gd name="T61" fmla="*/ 4 h 2276"/>
                <a:gd name="T62" fmla="*/ 601 w 1196"/>
                <a:gd name="T63" fmla="*/ 0 h 2276"/>
                <a:gd name="T64" fmla="*/ 731 w 1196"/>
                <a:gd name="T65" fmla="*/ 7 h 2276"/>
                <a:gd name="T66" fmla="*/ 865 w 1196"/>
                <a:gd name="T67" fmla="*/ 25 h 2276"/>
                <a:gd name="T68" fmla="*/ 993 w 1196"/>
                <a:gd name="T69" fmla="*/ 62 h 2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6" h="2276">
                  <a:moveTo>
                    <a:pt x="1057" y="87"/>
                  </a:moveTo>
                  <a:lnTo>
                    <a:pt x="1090" y="99"/>
                  </a:lnTo>
                  <a:lnTo>
                    <a:pt x="1119" y="118"/>
                  </a:lnTo>
                  <a:lnTo>
                    <a:pt x="1142" y="139"/>
                  </a:lnTo>
                  <a:lnTo>
                    <a:pt x="1162" y="166"/>
                  </a:lnTo>
                  <a:lnTo>
                    <a:pt x="1173" y="196"/>
                  </a:lnTo>
                  <a:lnTo>
                    <a:pt x="1181" y="228"/>
                  </a:lnTo>
                  <a:lnTo>
                    <a:pt x="1183" y="263"/>
                  </a:lnTo>
                  <a:lnTo>
                    <a:pt x="1183" y="304"/>
                  </a:lnTo>
                  <a:lnTo>
                    <a:pt x="1187" y="409"/>
                  </a:lnTo>
                  <a:lnTo>
                    <a:pt x="1193" y="519"/>
                  </a:lnTo>
                  <a:lnTo>
                    <a:pt x="1194" y="630"/>
                  </a:lnTo>
                  <a:lnTo>
                    <a:pt x="1196" y="740"/>
                  </a:lnTo>
                  <a:lnTo>
                    <a:pt x="1193" y="851"/>
                  </a:lnTo>
                  <a:lnTo>
                    <a:pt x="1191" y="961"/>
                  </a:lnTo>
                  <a:lnTo>
                    <a:pt x="1187" y="1072"/>
                  </a:lnTo>
                  <a:lnTo>
                    <a:pt x="1183" y="1183"/>
                  </a:lnTo>
                  <a:lnTo>
                    <a:pt x="1177" y="1281"/>
                  </a:lnTo>
                  <a:lnTo>
                    <a:pt x="1177" y="1386"/>
                  </a:lnTo>
                  <a:lnTo>
                    <a:pt x="1177" y="1491"/>
                  </a:lnTo>
                  <a:lnTo>
                    <a:pt x="1181" y="1598"/>
                  </a:lnTo>
                  <a:lnTo>
                    <a:pt x="1181" y="1702"/>
                  </a:lnTo>
                  <a:lnTo>
                    <a:pt x="1181" y="1809"/>
                  </a:lnTo>
                  <a:lnTo>
                    <a:pt x="1179" y="1914"/>
                  </a:lnTo>
                  <a:lnTo>
                    <a:pt x="1175" y="2016"/>
                  </a:lnTo>
                  <a:lnTo>
                    <a:pt x="1181" y="2026"/>
                  </a:lnTo>
                  <a:lnTo>
                    <a:pt x="1181" y="2036"/>
                  </a:lnTo>
                  <a:lnTo>
                    <a:pt x="1177" y="2045"/>
                  </a:lnTo>
                  <a:lnTo>
                    <a:pt x="1175" y="2055"/>
                  </a:lnTo>
                  <a:lnTo>
                    <a:pt x="1098" y="2135"/>
                  </a:lnTo>
                  <a:lnTo>
                    <a:pt x="1008" y="2195"/>
                  </a:lnTo>
                  <a:lnTo>
                    <a:pt x="907" y="2236"/>
                  </a:lnTo>
                  <a:lnTo>
                    <a:pt x="801" y="2263"/>
                  </a:lnTo>
                  <a:lnTo>
                    <a:pt x="686" y="2274"/>
                  </a:lnTo>
                  <a:lnTo>
                    <a:pt x="572" y="2276"/>
                  </a:lnTo>
                  <a:lnTo>
                    <a:pt x="456" y="2272"/>
                  </a:lnTo>
                  <a:lnTo>
                    <a:pt x="347" y="2263"/>
                  </a:lnTo>
                  <a:lnTo>
                    <a:pt x="297" y="2249"/>
                  </a:lnTo>
                  <a:lnTo>
                    <a:pt x="246" y="2236"/>
                  </a:lnTo>
                  <a:lnTo>
                    <a:pt x="194" y="2218"/>
                  </a:lnTo>
                  <a:lnTo>
                    <a:pt x="143" y="2199"/>
                  </a:lnTo>
                  <a:lnTo>
                    <a:pt x="95" y="2173"/>
                  </a:lnTo>
                  <a:lnTo>
                    <a:pt x="54" y="2142"/>
                  </a:lnTo>
                  <a:lnTo>
                    <a:pt x="21" y="2102"/>
                  </a:lnTo>
                  <a:lnTo>
                    <a:pt x="0" y="2055"/>
                  </a:lnTo>
                  <a:lnTo>
                    <a:pt x="13" y="991"/>
                  </a:lnTo>
                  <a:lnTo>
                    <a:pt x="4" y="265"/>
                  </a:lnTo>
                  <a:lnTo>
                    <a:pt x="0" y="230"/>
                  </a:lnTo>
                  <a:lnTo>
                    <a:pt x="8" y="201"/>
                  </a:lnTo>
                  <a:lnTo>
                    <a:pt x="25" y="176"/>
                  </a:lnTo>
                  <a:lnTo>
                    <a:pt x="48" y="155"/>
                  </a:lnTo>
                  <a:lnTo>
                    <a:pt x="72" y="135"/>
                  </a:lnTo>
                  <a:lnTo>
                    <a:pt x="99" y="118"/>
                  </a:lnTo>
                  <a:lnTo>
                    <a:pt x="126" y="100"/>
                  </a:lnTo>
                  <a:lnTo>
                    <a:pt x="151" y="87"/>
                  </a:lnTo>
                  <a:lnTo>
                    <a:pt x="194" y="66"/>
                  </a:lnTo>
                  <a:lnTo>
                    <a:pt x="242" y="50"/>
                  </a:lnTo>
                  <a:lnTo>
                    <a:pt x="289" y="36"/>
                  </a:lnTo>
                  <a:lnTo>
                    <a:pt x="339" y="27"/>
                  </a:lnTo>
                  <a:lnTo>
                    <a:pt x="388" y="17"/>
                  </a:lnTo>
                  <a:lnTo>
                    <a:pt x="438" y="9"/>
                  </a:lnTo>
                  <a:lnTo>
                    <a:pt x="489" y="4"/>
                  </a:lnTo>
                  <a:lnTo>
                    <a:pt x="539" y="0"/>
                  </a:lnTo>
                  <a:lnTo>
                    <a:pt x="601" y="0"/>
                  </a:lnTo>
                  <a:lnTo>
                    <a:pt x="665" y="2"/>
                  </a:lnTo>
                  <a:lnTo>
                    <a:pt x="731" y="7"/>
                  </a:lnTo>
                  <a:lnTo>
                    <a:pt x="799" y="15"/>
                  </a:lnTo>
                  <a:lnTo>
                    <a:pt x="865" y="25"/>
                  </a:lnTo>
                  <a:lnTo>
                    <a:pt x="931" y="42"/>
                  </a:lnTo>
                  <a:lnTo>
                    <a:pt x="993" y="62"/>
                  </a:lnTo>
                  <a:lnTo>
                    <a:pt x="1057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4840" y="1665"/>
              <a:ext cx="538" cy="212"/>
            </a:xfrm>
            <a:custGeom>
              <a:avLst/>
              <a:gdLst>
                <a:gd name="T0" fmla="*/ 1022 w 1077"/>
                <a:gd name="T1" fmla="*/ 107 h 423"/>
                <a:gd name="T2" fmla="*/ 1034 w 1077"/>
                <a:gd name="T3" fmla="*/ 119 h 423"/>
                <a:gd name="T4" fmla="*/ 1048 w 1077"/>
                <a:gd name="T5" fmla="*/ 136 h 423"/>
                <a:gd name="T6" fmla="*/ 1057 w 1077"/>
                <a:gd name="T7" fmla="*/ 152 h 423"/>
                <a:gd name="T8" fmla="*/ 1067 w 1077"/>
                <a:gd name="T9" fmla="*/ 171 h 423"/>
                <a:gd name="T10" fmla="*/ 1071 w 1077"/>
                <a:gd name="T11" fmla="*/ 189 h 423"/>
                <a:gd name="T12" fmla="*/ 1077 w 1077"/>
                <a:gd name="T13" fmla="*/ 208 h 423"/>
                <a:gd name="T14" fmla="*/ 1075 w 1077"/>
                <a:gd name="T15" fmla="*/ 229 h 423"/>
                <a:gd name="T16" fmla="*/ 1075 w 1077"/>
                <a:gd name="T17" fmla="*/ 253 h 423"/>
                <a:gd name="T18" fmla="*/ 986 w 1077"/>
                <a:gd name="T19" fmla="*/ 317 h 423"/>
                <a:gd name="T20" fmla="*/ 889 w 1077"/>
                <a:gd name="T21" fmla="*/ 365 h 423"/>
                <a:gd name="T22" fmla="*/ 782 w 1077"/>
                <a:gd name="T23" fmla="*/ 398 h 423"/>
                <a:gd name="T24" fmla="*/ 671 w 1077"/>
                <a:gd name="T25" fmla="*/ 417 h 423"/>
                <a:gd name="T26" fmla="*/ 555 w 1077"/>
                <a:gd name="T27" fmla="*/ 423 h 423"/>
                <a:gd name="T28" fmla="*/ 441 w 1077"/>
                <a:gd name="T29" fmla="*/ 419 h 423"/>
                <a:gd name="T30" fmla="*/ 326 w 1077"/>
                <a:gd name="T31" fmla="*/ 406 h 423"/>
                <a:gd name="T32" fmla="*/ 219 w 1077"/>
                <a:gd name="T33" fmla="*/ 386 h 423"/>
                <a:gd name="T34" fmla="*/ 185 w 1077"/>
                <a:gd name="T35" fmla="*/ 373 h 423"/>
                <a:gd name="T36" fmla="*/ 150 w 1077"/>
                <a:gd name="T37" fmla="*/ 361 h 423"/>
                <a:gd name="T38" fmla="*/ 115 w 1077"/>
                <a:gd name="T39" fmla="*/ 344 h 423"/>
                <a:gd name="T40" fmla="*/ 86 w 1077"/>
                <a:gd name="T41" fmla="*/ 328 h 423"/>
                <a:gd name="T42" fmla="*/ 57 w 1077"/>
                <a:gd name="T43" fmla="*/ 305 h 423"/>
                <a:gd name="T44" fmla="*/ 33 w 1077"/>
                <a:gd name="T45" fmla="*/ 284 h 423"/>
                <a:gd name="T46" fmla="*/ 14 w 1077"/>
                <a:gd name="T47" fmla="*/ 256 h 423"/>
                <a:gd name="T48" fmla="*/ 0 w 1077"/>
                <a:gd name="T49" fmla="*/ 229 h 423"/>
                <a:gd name="T50" fmla="*/ 26 w 1077"/>
                <a:gd name="T51" fmla="*/ 169 h 423"/>
                <a:gd name="T52" fmla="*/ 66 w 1077"/>
                <a:gd name="T53" fmla="*/ 123 h 423"/>
                <a:gd name="T54" fmla="*/ 117 w 1077"/>
                <a:gd name="T55" fmla="*/ 88 h 423"/>
                <a:gd name="T56" fmla="*/ 179 w 1077"/>
                <a:gd name="T57" fmla="*/ 64 h 423"/>
                <a:gd name="T58" fmla="*/ 243 w 1077"/>
                <a:gd name="T59" fmla="*/ 45 h 423"/>
                <a:gd name="T60" fmla="*/ 311 w 1077"/>
                <a:gd name="T61" fmla="*/ 32 h 423"/>
                <a:gd name="T62" fmla="*/ 377 w 1077"/>
                <a:gd name="T63" fmla="*/ 18 h 423"/>
                <a:gd name="T64" fmla="*/ 439 w 1077"/>
                <a:gd name="T65" fmla="*/ 6 h 423"/>
                <a:gd name="T66" fmla="*/ 516 w 1077"/>
                <a:gd name="T67" fmla="*/ 0 h 423"/>
                <a:gd name="T68" fmla="*/ 594 w 1077"/>
                <a:gd name="T69" fmla="*/ 2 h 423"/>
                <a:gd name="T70" fmla="*/ 667 w 1077"/>
                <a:gd name="T71" fmla="*/ 6 h 423"/>
                <a:gd name="T72" fmla="*/ 743 w 1077"/>
                <a:gd name="T73" fmla="*/ 16 h 423"/>
                <a:gd name="T74" fmla="*/ 813 w 1077"/>
                <a:gd name="T75" fmla="*/ 30 h 423"/>
                <a:gd name="T76" fmla="*/ 885 w 1077"/>
                <a:gd name="T77" fmla="*/ 49 h 423"/>
                <a:gd name="T78" fmla="*/ 953 w 1077"/>
                <a:gd name="T79" fmla="*/ 74 h 423"/>
                <a:gd name="T80" fmla="*/ 1022 w 1077"/>
                <a:gd name="T81" fmla="*/ 107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7" h="423">
                  <a:moveTo>
                    <a:pt x="1022" y="107"/>
                  </a:moveTo>
                  <a:lnTo>
                    <a:pt x="1034" y="119"/>
                  </a:lnTo>
                  <a:lnTo>
                    <a:pt x="1048" y="136"/>
                  </a:lnTo>
                  <a:lnTo>
                    <a:pt x="1057" y="152"/>
                  </a:lnTo>
                  <a:lnTo>
                    <a:pt x="1067" y="171"/>
                  </a:lnTo>
                  <a:lnTo>
                    <a:pt x="1071" y="189"/>
                  </a:lnTo>
                  <a:lnTo>
                    <a:pt x="1077" y="208"/>
                  </a:lnTo>
                  <a:lnTo>
                    <a:pt x="1075" y="229"/>
                  </a:lnTo>
                  <a:lnTo>
                    <a:pt x="1075" y="253"/>
                  </a:lnTo>
                  <a:lnTo>
                    <a:pt x="986" y="317"/>
                  </a:lnTo>
                  <a:lnTo>
                    <a:pt x="889" y="365"/>
                  </a:lnTo>
                  <a:lnTo>
                    <a:pt x="782" y="398"/>
                  </a:lnTo>
                  <a:lnTo>
                    <a:pt x="671" y="417"/>
                  </a:lnTo>
                  <a:lnTo>
                    <a:pt x="555" y="423"/>
                  </a:lnTo>
                  <a:lnTo>
                    <a:pt x="441" y="419"/>
                  </a:lnTo>
                  <a:lnTo>
                    <a:pt x="326" y="406"/>
                  </a:lnTo>
                  <a:lnTo>
                    <a:pt x="219" y="386"/>
                  </a:lnTo>
                  <a:lnTo>
                    <a:pt x="185" y="373"/>
                  </a:lnTo>
                  <a:lnTo>
                    <a:pt x="150" y="361"/>
                  </a:lnTo>
                  <a:lnTo>
                    <a:pt x="115" y="344"/>
                  </a:lnTo>
                  <a:lnTo>
                    <a:pt x="86" y="328"/>
                  </a:lnTo>
                  <a:lnTo>
                    <a:pt x="57" y="305"/>
                  </a:lnTo>
                  <a:lnTo>
                    <a:pt x="33" y="284"/>
                  </a:lnTo>
                  <a:lnTo>
                    <a:pt x="14" y="256"/>
                  </a:lnTo>
                  <a:lnTo>
                    <a:pt x="0" y="229"/>
                  </a:lnTo>
                  <a:lnTo>
                    <a:pt x="26" y="169"/>
                  </a:lnTo>
                  <a:lnTo>
                    <a:pt x="66" y="123"/>
                  </a:lnTo>
                  <a:lnTo>
                    <a:pt x="117" y="88"/>
                  </a:lnTo>
                  <a:lnTo>
                    <a:pt x="179" y="64"/>
                  </a:lnTo>
                  <a:lnTo>
                    <a:pt x="243" y="45"/>
                  </a:lnTo>
                  <a:lnTo>
                    <a:pt x="311" y="32"/>
                  </a:lnTo>
                  <a:lnTo>
                    <a:pt x="377" y="18"/>
                  </a:lnTo>
                  <a:lnTo>
                    <a:pt x="439" y="6"/>
                  </a:lnTo>
                  <a:lnTo>
                    <a:pt x="516" y="0"/>
                  </a:lnTo>
                  <a:lnTo>
                    <a:pt x="594" y="2"/>
                  </a:lnTo>
                  <a:lnTo>
                    <a:pt x="667" y="6"/>
                  </a:lnTo>
                  <a:lnTo>
                    <a:pt x="743" y="16"/>
                  </a:lnTo>
                  <a:lnTo>
                    <a:pt x="813" y="30"/>
                  </a:lnTo>
                  <a:lnTo>
                    <a:pt x="885" y="49"/>
                  </a:lnTo>
                  <a:lnTo>
                    <a:pt x="953" y="74"/>
                  </a:lnTo>
                  <a:lnTo>
                    <a:pt x="1022" y="10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86" name="Freeform 39"/>
            <p:cNvSpPr>
              <a:spLocks/>
            </p:cNvSpPr>
            <p:nvPr/>
          </p:nvSpPr>
          <p:spPr bwMode="auto">
            <a:xfrm>
              <a:off x="4848" y="1830"/>
              <a:ext cx="532" cy="125"/>
            </a:xfrm>
            <a:custGeom>
              <a:avLst/>
              <a:gdLst>
                <a:gd name="T0" fmla="*/ 1012 w 1065"/>
                <a:gd name="T1" fmla="*/ 132 h 250"/>
                <a:gd name="T2" fmla="*/ 904 w 1065"/>
                <a:gd name="T3" fmla="*/ 179 h 250"/>
                <a:gd name="T4" fmla="*/ 789 w 1065"/>
                <a:gd name="T5" fmla="*/ 215 h 250"/>
                <a:gd name="T6" fmla="*/ 671 w 1065"/>
                <a:gd name="T7" fmla="*/ 239 h 250"/>
                <a:gd name="T8" fmla="*/ 551 w 1065"/>
                <a:gd name="T9" fmla="*/ 250 h 250"/>
                <a:gd name="T10" fmla="*/ 426 w 1065"/>
                <a:gd name="T11" fmla="*/ 246 h 250"/>
                <a:gd name="T12" fmla="*/ 308 w 1065"/>
                <a:gd name="T13" fmla="*/ 231 h 250"/>
                <a:gd name="T14" fmla="*/ 192 w 1065"/>
                <a:gd name="T15" fmla="*/ 198 h 250"/>
                <a:gd name="T16" fmla="*/ 83 w 1065"/>
                <a:gd name="T17" fmla="*/ 153 h 250"/>
                <a:gd name="T18" fmla="*/ 66 w 1065"/>
                <a:gd name="T19" fmla="*/ 138 h 250"/>
                <a:gd name="T20" fmla="*/ 50 w 1065"/>
                <a:gd name="T21" fmla="*/ 124 h 250"/>
                <a:gd name="T22" fmla="*/ 35 w 1065"/>
                <a:gd name="T23" fmla="*/ 111 h 250"/>
                <a:gd name="T24" fmla="*/ 23 w 1065"/>
                <a:gd name="T25" fmla="*/ 97 h 250"/>
                <a:gd name="T26" fmla="*/ 10 w 1065"/>
                <a:gd name="T27" fmla="*/ 80 h 250"/>
                <a:gd name="T28" fmla="*/ 4 w 1065"/>
                <a:gd name="T29" fmla="*/ 64 h 250"/>
                <a:gd name="T30" fmla="*/ 0 w 1065"/>
                <a:gd name="T31" fmla="*/ 43 h 250"/>
                <a:gd name="T32" fmla="*/ 4 w 1065"/>
                <a:gd name="T33" fmla="*/ 20 h 250"/>
                <a:gd name="T34" fmla="*/ 112 w 1065"/>
                <a:gd name="T35" fmla="*/ 74 h 250"/>
                <a:gd name="T36" fmla="*/ 234 w 1065"/>
                <a:gd name="T37" fmla="*/ 115 h 250"/>
                <a:gd name="T38" fmla="*/ 359 w 1065"/>
                <a:gd name="T39" fmla="*/ 138 h 250"/>
                <a:gd name="T40" fmla="*/ 490 w 1065"/>
                <a:gd name="T41" fmla="*/ 146 h 250"/>
                <a:gd name="T42" fmla="*/ 620 w 1065"/>
                <a:gd name="T43" fmla="*/ 138 h 250"/>
                <a:gd name="T44" fmla="*/ 748 w 1065"/>
                <a:gd name="T45" fmla="*/ 120 h 250"/>
                <a:gd name="T46" fmla="*/ 873 w 1065"/>
                <a:gd name="T47" fmla="*/ 89 h 250"/>
                <a:gd name="T48" fmla="*/ 991 w 1065"/>
                <a:gd name="T49" fmla="*/ 49 h 250"/>
                <a:gd name="T50" fmla="*/ 1004 w 1065"/>
                <a:gd name="T51" fmla="*/ 33 h 250"/>
                <a:gd name="T52" fmla="*/ 1026 w 1065"/>
                <a:gd name="T53" fmla="*/ 23 h 250"/>
                <a:gd name="T54" fmla="*/ 1035 w 1065"/>
                <a:gd name="T55" fmla="*/ 18 h 250"/>
                <a:gd name="T56" fmla="*/ 1045 w 1065"/>
                <a:gd name="T57" fmla="*/ 14 h 250"/>
                <a:gd name="T58" fmla="*/ 1055 w 1065"/>
                <a:gd name="T59" fmla="*/ 6 h 250"/>
                <a:gd name="T60" fmla="*/ 1065 w 1065"/>
                <a:gd name="T61" fmla="*/ 0 h 250"/>
                <a:gd name="T62" fmla="*/ 1065 w 1065"/>
                <a:gd name="T63" fmla="*/ 18 h 250"/>
                <a:gd name="T64" fmla="*/ 1065 w 1065"/>
                <a:gd name="T65" fmla="*/ 37 h 250"/>
                <a:gd name="T66" fmla="*/ 1063 w 1065"/>
                <a:gd name="T67" fmla="*/ 54 h 250"/>
                <a:gd name="T68" fmla="*/ 1059 w 1065"/>
                <a:gd name="T69" fmla="*/ 74 h 250"/>
                <a:gd name="T70" fmla="*/ 1049 w 1065"/>
                <a:gd name="T71" fmla="*/ 89 h 250"/>
                <a:gd name="T72" fmla="*/ 1039 w 1065"/>
                <a:gd name="T73" fmla="*/ 107 h 250"/>
                <a:gd name="T74" fmla="*/ 1026 w 1065"/>
                <a:gd name="T75" fmla="*/ 120 h 250"/>
                <a:gd name="T76" fmla="*/ 1012 w 1065"/>
                <a:gd name="T77" fmla="*/ 13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5" h="250">
                  <a:moveTo>
                    <a:pt x="1012" y="132"/>
                  </a:moveTo>
                  <a:lnTo>
                    <a:pt x="904" y="179"/>
                  </a:lnTo>
                  <a:lnTo>
                    <a:pt x="789" y="215"/>
                  </a:lnTo>
                  <a:lnTo>
                    <a:pt x="671" y="239"/>
                  </a:lnTo>
                  <a:lnTo>
                    <a:pt x="551" y="250"/>
                  </a:lnTo>
                  <a:lnTo>
                    <a:pt x="426" y="246"/>
                  </a:lnTo>
                  <a:lnTo>
                    <a:pt x="308" y="231"/>
                  </a:lnTo>
                  <a:lnTo>
                    <a:pt x="192" y="198"/>
                  </a:lnTo>
                  <a:lnTo>
                    <a:pt x="83" y="153"/>
                  </a:lnTo>
                  <a:lnTo>
                    <a:pt x="66" y="138"/>
                  </a:lnTo>
                  <a:lnTo>
                    <a:pt x="50" y="124"/>
                  </a:lnTo>
                  <a:lnTo>
                    <a:pt x="35" y="111"/>
                  </a:lnTo>
                  <a:lnTo>
                    <a:pt x="23" y="97"/>
                  </a:lnTo>
                  <a:lnTo>
                    <a:pt x="10" y="80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4" y="20"/>
                  </a:lnTo>
                  <a:lnTo>
                    <a:pt x="112" y="74"/>
                  </a:lnTo>
                  <a:lnTo>
                    <a:pt x="234" y="115"/>
                  </a:lnTo>
                  <a:lnTo>
                    <a:pt x="359" y="138"/>
                  </a:lnTo>
                  <a:lnTo>
                    <a:pt x="490" y="146"/>
                  </a:lnTo>
                  <a:lnTo>
                    <a:pt x="620" y="138"/>
                  </a:lnTo>
                  <a:lnTo>
                    <a:pt x="748" y="120"/>
                  </a:lnTo>
                  <a:lnTo>
                    <a:pt x="873" y="89"/>
                  </a:lnTo>
                  <a:lnTo>
                    <a:pt x="991" y="49"/>
                  </a:lnTo>
                  <a:lnTo>
                    <a:pt x="1004" y="33"/>
                  </a:lnTo>
                  <a:lnTo>
                    <a:pt x="1026" y="23"/>
                  </a:lnTo>
                  <a:lnTo>
                    <a:pt x="1035" y="18"/>
                  </a:lnTo>
                  <a:lnTo>
                    <a:pt x="1045" y="14"/>
                  </a:lnTo>
                  <a:lnTo>
                    <a:pt x="1055" y="6"/>
                  </a:lnTo>
                  <a:lnTo>
                    <a:pt x="1065" y="0"/>
                  </a:lnTo>
                  <a:lnTo>
                    <a:pt x="1065" y="18"/>
                  </a:lnTo>
                  <a:lnTo>
                    <a:pt x="1065" y="37"/>
                  </a:lnTo>
                  <a:lnTo>
                    <a:pt x="1063" y="54"/>
                  </a:lnTo>
                  <a:lnTo>
                    <a:pt x="1059" y="74"/>
                  </a:lnTo>
                  <a:lnTo>
                    <a:pt x="1049" y="89"/>
                  </a:lnTo>
                  <a:lnTo>
                    <a:pt x="1039" y="107"/>
                  </a:lnTo>
                  <a:lnTo>
                    <a:pt x="1026" y="120"/>
                  </a:lnTo>
                  <a:lnTo>
                    <a:pt x="1012" y="13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87" name="Freeform 40"/>
            <p:cNvSpPr>
              <a:spLocks/>
            </p:cNvSpPr>
            <p:nvPr/>
          </p:nvSpPr>
          <p:spPr bwMode="auto">
            <a:xfrm>
              <a:off x="4849" y="1907"/>
              <a:ext cx="532" cy="135"/>
            </a:xfrm>
            <a:custGeom>
              <a:avLst/>
              <a:gdLst>
                <a:gd name="T0" fmla="*/ 958 w 1064"/>
                <a:gd name="T1" fmla="*/ 177 h 272"/>
                <a:gd name="T2" fmla="*/ 861 w 1064"/>
                <a:gd name="T3" fmla="*/ 216 h 272"/>
                <a:gd name="T4" fmla="*/ 762 w 1064"/>
                <a:gd name="T5" fmla="*/ 245 h 272"/>
                <a:gd name="T6" fmla="*/ 655 w 1064"/>
                <a:gd name="T7" fmla="*/ 262 h 272"/>
                <a:gd name="T8" fmla="*/ 551 w 1064"/>
                <a:gd name="T9" fmla="*/ 272 h 272"/>
                <a:gd name="T10" fmla="*/ 444 w 1064"/>
                <a:gd name="T11" fmla="*/ 268 h 272"/>
                <a:gd name="T12" fmla="*/ 339 w 1064"/>
                <a:gd name="T13" fmla="*/ 258 h 272"/>
                <a:gd name="T14" fmla="*/ 238 w 1064"/>
                <a:gd name="T15" fmla="*/ 239 h 272"/>
                <a:gd name="T16" fmla="*/ 143 w 1064"/>
                <a:gd name="T17" fmla="*/ 214 h 272"/>
                <a:gd name="T18" fmla="*/ 120 w 1064"/>
                <a:gd name="T19" fmla="*/ 202 h 272"/>
                <a:gd name="T20" fmla="*/ 101 w 1064"/>
                <a:gd name="T21" fmla="*/ 192 h 272"/>
                <a:gd name="T22" fmla="*/ 79 w 1064"/>
                <a:gd name="T23" fmla="*/ 181 h 272"/>
                <a:gd name="T24" fmla="*/ 62 w 1064"/>
                <a:gd name="T25" fmla="*/ 171 h 272"/>
                <a:gd name="T26" fmla="*/ 44 w 1064"/>
                <a:gd name="T27" fmla="*/ 157 h 272"/>
                <a:gd name="T28" fmla="*/ 29 w 1064"/>
                <a:gd name="T29" fmla="*/ 144 h 272"/>
                <a:gd name="T30" fmla="*/ 13 w 1064"/>
                <a:gd name="T31" fmla="*/ 128 h 272"/>
                <a:gd name="T32" fmla="*/ 2 w 1064"/>
                <a:gd name="T33" fmla="*/ 115 h 272"/>
                <a:gd name="T34" fmla="*/ 0 w 1064"/>
                <a:gd name="T35" fmla="*/ 101 h 272"/>
                <a:gd name="T36" fmla="*/ 0 w 1064"/>
                <a:gd name="T37" fmla="*/ 88 h 272"/>
                <a:gd name="T38" fmla="*/ 0 w 1064"/>
                <a:gd name="T39" fmla="*/ 74 h 272"/>
                <a:gd name="T40" fmla="*/ 0 w 1064"/>
                <a:gd name="T41" fmla="*/ 60 h 272"/>
                <a:gd name="T42" fmla="*/ 0 w 1064"/>
                <a:gd name="T43" fmla="*/ 47 h 272"/>
                <a:gd name="T44" fmla="*/ 2 w 1064"/>
                <a:gd name="T45" fmla="*/ 33 h 272"/>
                <a:gd name="T46" fmla="*/ 2 w 1064"/>
                <a:gd name="T47" fmla="*/ 22 h 272"/>
                <a:gd name="T48" fmla="*/ 6 w 1064"/>
                <a:gd name="T49" fmla="*/ 14 h 272"/>
                <a:gd name="T50" fmla="*/ 120 w 1064"/>
                <a:gd name="T51" fmla="*/ 72 h 272"/>
                <a:gd name="T52" fmla="*/ 250 w 1064"/>
                <a:gd name="T53" fmla="*/ 115 h 272"/>
                <a:gd name="T54" fmla="*/ 388 w 1064"/>
                <a:gd name="T55" fmla="*/ 138 h 272"/>
                <a:gd name="T56" fmla="*/ 531 w 1064"/>
                <a:gd name="T57" fmla="*/ 148 h 272"/>
                <a:gd name="T58" fmla="*/ 673 w 1064"/>
                <a:gd name="T59" fmla="*/ 138 h 272"/>
                <a:gd name="T60" fmla="*/ 810 w 1064"/>
                <a:gd name="T61" fmla="*/ 111 h 272"/>
                <a:gd name="T62" fmla="*/ 942 w 1064"/>
                <a:gd name="T63" fmla="*/ 64 h 272"/>
                <a:gd name="T64" fmla="*/ 1063 w 1064"/>
                <a:gd name="T65" fmla="*/ 0 h 272"/>
                <a:gd name="T66" fmla="*/ 1064 w 1064"/>
                <a:gd name="T67" fmla="*/ 28 h 272"/>
                <a:gd name="T68" fmla="*/ 1061 w 1064"/>
                <a:gd name="T69" fmla="*/ 57 h 272"/>
                <a:gd name="T70" fmla="*/ 1053 w 1064"/>
                <a:gd name="T71" fmla="*/ 80 h 272"/>
                <a:gd name="T72" fmla="*/ 1041 w 1064"/>
                <a:gd name="T73" fmla="*/ 105 h 272"/>
                <a:gd name="T74" fmla="*/ 1022 w 1064"/>
                <a:gd name="T75" fmla="*/ 126 h 272"/>
                <a:gd name="T76" fmla="*/ 1002 w 1064"/>
                <a:gd name="T77" fmla="*/ 146 h 272"/>
                <a:gd name="T78" fmla="*/ 979 w 1064"/>
                <a:gd name="T79" fmla="*/ 161 h 272"/>
                <a:gd name="T80" fmla="*/ 958 w 1064"/>
                <a:gd name="T81" fmla="*/ 17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4" h="272">
                  <a:moveTo>
                    <a:pt x="958" y="177"/>
                  </a:moveTo>
                  <a:lnTo>
                    <a:pt x="861" y="216"/>
                  </a:lnTo>
                  <a:lnTo>
                    <a:pt x="762" y="245"/>
                  </a:lnTo>
                  <a:lnTo>
                    <a:pt x="655" y="262"/>
                  </a:lnTo>
                  <a:lnTo>
                    <a:pt x="551" y="272"/>
                  </a:lnTo>
                  <a:lnTo>
                    <a:pt x="444" y="268"/>
                  </a:lnTo>
                  <a:lnTo>
                    <a:pt x="339" y="258"/>
                  </a:lnTo>
                  <a:lnTo>
                    <a:pt x="238" y="239"/>
                  </a:lnTo>
                  <a:lnTo>
                    <a:pt x="143" y="214"/>
                  </a:lnTo>
                  <a:lnTo>
                    <a:pt x="120" y="202"/>
                  </a:lnTo>
                  <a:lnTo>
                    <a:pt x="101" y="192"/>
                  </a:lnTo>
                  <a:lnTo>
                    <a:pt x="79" y="181"/>
                  </a:lnTo>
                  <a:lnTo>
                    <a:pt x="62" y="171"/>
                  </a:lnTo>
                  <a:lnTo>
                    <a:pt x="44" y="157"/>
                  </a:lnTo>
                  <a:lnTo>
                    <a:pt x="29" y="144"/>
                  </a:lnTo>
                  <a:lnTo>
                    <a:pt x="13" y="128"/>
                  </a:lnTo>
                  <a:lnTo>
                    <a:pt x="2" y="115"/>
                  </a:lnTo>
                  <a:lnTo>
                    <a:pt x="0" y="101"/>
                  </a:lnTo>
                  <a:lnTo>
                    <a:pt x="0" y="88"/>
                  </a:lnTo>
                  <a:lnTo>
                    <a:pt x="0" y="74"/>
                  </a:lnTo>
                  <a:lnTo>
                    <a:pt x="0" y="60"/>
                  </a:lnTo>
                  <a:lnTo>
                    <a:pt x="0" y="47"/>
                  </a:lnTo>
                  <a:lnTo>
                    <a:pt x="2" y="33"/>
                  </a:lnTo>
                  <a:lnTo>
                    <a:pt x="2" y="22"/>
                  </a:lnTo>
                  <a:lnTo>
                    <a:pt x="6" y="14"/>
                  </a:lnTo>
                  <a:lnTo>
                    <a:pt x="120" y="72"/>
                  </a:lnTo>
                  <a:lnTo>
                    <a:pt x="250" y="115"/>
                  </a:lnTo>
                  <a:lnTo>
                    <a:pt x="388" y="138"/>
                  </a:lnTo>
                  <a:lnTo>
                    <a:pt x="531" y="148"/>
                  </a:lnTo>
                  <a:lnTo>
                    <a:pt x="673" y="138"/>
                  </a:lnTo>
                  <a:lnTo>
                    <a:pt x="810" y="111"/>
                  </a:lnTo>
                  <a:lnTo>
                    <a:pt x="942" y="64"/>
                  </a:lnTo>
                  <a:lnTo>
                    <a:pt x="1063" y="0"/>
                  </a:lnTo>
                  <a:lnTo>
                    <a:pt x="1064" y="28"/>
                  </a:lnTo>
                  <a:lnTo>
                    <a:pt x="1061" y="57"/>
                  </a:lnTo>
                  <a:lnTo>
                    <a:pt x="1053" y="80"/>
                  </a:lnTo>
                  <a:lnTo>
                    <a:pt x="1041" y="105"/>
                  </a:lnTo>
                  <a:lnTo>
                    <a:pt x="1022" y="126"/>
                  </a:lnTo>
                  <a:lnTo>
                    <a:pt x="1002" y="146"/>
                  </a:lnTo>
                  <a:lnTo>
                    <a:pt x="979" y="161"/>
                  </a:lnTo>
                  <a:lnTo>
                    <a:pt x="958" y="17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88" name="Freeform 41"/>
            <p:cNvSpPr>
              <a:spLocks/>
            </p:cNvSpPr>
            <p:nvPr/>
          </p:nvSpPr>
          <p:spPr bwMode="auto">
            <a:xfrm>
              <a:off x="4847" y="1994"/>
              <a:ext cx="537" cy="138"/>
            </a:xfrm>
            <a:custGeom>
              <a:avLst/>
              <a:gdLst>
                <a:gd name="T0" fmla="*/ 989 w 1074"/>
                <a:gd name="T1" fmla="*/ 163 h 275"/>
                <a:gd name="T2" fmla="*/ 927 w 1074"/>
                <a:gd name="T3" fmla="*/ 194 h 275"/>
                <a:gd name="T4" fmla="*/ 861 w 1074"/>
                <a:gd name="T5" fmla="*/ 221 h 275"/>
                <a:gd name="T6" fmla="*/ 791 w 1074"/>
                <a:gd name="T7" fmla="*/ 238 h 275"/>
                <a:gd name="T8" fmla="*/ 723 w 1074"/>
                <a:gd name="T9" fmla="*/ 254 h 275"/>
                <a:gd name="T10" fmla="*/ 650 w 1074"/>
                <a:gd name="T11" fmla="*/ 260 h 275"/>
                <a:gd name="T12" fmla="*/ 580 w 1074"/>
                <a:gd name="T13" fmla="*/ 267 h 275"/>
                <a:gd name="T14" fmla="*/ 510 w 1074"/>
                <a:gd name="T15" fmla="*/ 269 h 275"/>
                <a:gd name="T16" fmla="*/ 446 w 1074"/>
                <a:gd name="T17" fmla="*/ 275 h 275"/>
                <a:gd name="T18" fmla="*/ 388 w 1074"/>
                <a:gd name="T19" fmla="*/ 266 h 275"/>
                <a:gd name="T20" fmla="*/ 332 w 1074"/>
                <a:gd name="T21" fmla="*/ 258 h 275"/>
                <a:gd name="T22" fmla="*/ 273 w 1074"/>
                <a:gd name="T23" fmla="*/ 244 h 275"/>
                <a:gd name="T24" fmla="*/ 215 w 1074"/>
                <a:gd name="T25" fmla="*/ 231 h 275"/>
                <a:gd name="T26" fmla="*/ 157 w 1074"/>
                <a:gd name="T27" fmla="*/ 211 h 275"/>
                <a:gd name="T28" fmla="*/ 105 w 1074"/>
                <a:gd name="T29" fmla="*/ 186 h 275"/>
                <a:gd name="T30" fmla="*/ 56 w 1074"/>
                <a:gd name="T31" fmla="*/ 155 h 275"/>
                <a:gd name="T32" fmla="*/ 13 w 1074"/>
                <a:gd name="T33" fmla="*/ 118 h 275"/>
                <a:gd name="T34" fmla="*/ 8 w 1074"/>
                <a:gd name="T35" fmla="*/ 103 h 275"/>
                <a:gd name="T36" fmla="*/ 6 w 1074"/>
                <a:gd name="T37" fmla="*/ 89 h 275"/>
                <a:gd name="T38" fmla="*/ 4 w 1074"/>
                <a:gd name="T39" fmla="*/ 76 h 275"/>
                <a:gd name="T40" fmla="*/ 4 w 1074"/>
                <a:gd name="T41" fmla="*/ 64 h 275"/>
                <a:gd name="T42" fmla="*/ 2 w 1074"/>
                <a:gd name="T43" fmla="*/ 50 h 275"/>
                <a:gd name="T44" fmla="*/ 2 w 1074"/>
                <a:gd name="T45" fmla="*/ 39 h 275"/>
                <a:gd name="T46" fmla="*/ 0 w 1074"/>
                <a:gd name="T47" fmla="*/ 27 h 275"/>
                <a:gd name="T48" fmla="*/ 0 w 1074"/>
                <a:gd name="T49" fmla="*/ 15 h 275"/>
                <a:gd name="T50" fmla="*/ 99 w 1074"/>
                <a:gd name="T51" fmla="*/ 66 h 275"/>
                <a:gd name="T52" fmla="*/ 207 w 1074"/>
                <a:gd name="T53" fmla="*/ 105 h 275"/>
                <a:gd name="T54" fmla="*/ 322 w 1074"/>
                <a:gd name="T55" fmla="*/ 130 h 275"/>
                <a:gd name="T56" fmla="*/ 440 w 1074"/>
                <a:gd name="T57" fmla="*/ 143 h 275"/>
                <a:gd name="T58" fmla="*/ 556 w 1074"/>
                <a:gd name="T59" fmla="*/ 143 h 275"/>
                <a:gd name="T60" fmla="*/ 675 w 1074"/>
                <a:gd name="T61" fmla="*/ 136 h 275"/>
                <a:gd name="T62" fmla="*/ 789 w 1074"/>
                <a:gd name="T63" fmla="*/ 118 h 275"/>
                <a:gd name="T64" fmla="*/ 898 w 1074"/>
                <a:gd name="T65" fmla="*/ 95 h 275"/>
                <a:gd name="T66" fmla="*/ 919 w 1074"/>
                <a:gd name="T67" fmla="*/ 83 h 275"/>
                <a:gd name="T68" fmla="*/ 942 w 1074"/>
                <a:gd name="T69" fmla="*/ 72 h 275"/>
                <a:gd name="T70" fmla="*/ 964 w 1074"/>
                <a:gd name="T71" fmla="*/ 60 h 275"/>
                <a:gd name="T72" fmla="*/ 985 w 1074"/>
                <a:gd name="T73" fmla="*/ 50 h 275"/>
                <a:gd name="T74" fmla="*/ 1006 w 1074"/>
                <a:gd name="T75" fmla="*/ 37 h 275"/>
                <a:gd name="T76" fmla="*/ 1028 w 1074"/>
                <a:gd name="T77" fmla="*/ 25 h 275"/>
                <a:gd name="T78" fmla="*/ 1051 w 1074"/>
                <a:gd name="T79" fmla="*/ 12 h 275"/>
                <a:gd name="T80" fmla="*/ 1074 w 1074"/>
                <a:gd name="T81" fmla="*/ 0 h 275"/>
                <a:gd name="T82" fmla="*/ 1072 w 1074"/>
                <a:gd name="T83" fmla="*/ 25 h 275"/>
                <a:gd name="T84" fmla="*/ 1070 w 1074"/>
                <a:gd name="T85" fmla="*/ 50 h 275"/>
                <a:gd name="T86" fmla="*/ 1063 w 1074"/>
                <a:gd name="T87" fmla="*/ 74 h 275"/>
                <a:gd name="T88" fmla="*/ 1055 w 1074"/>
                <a:gd name="T89" fmla="*/ 97 h 275"/>
                <a:gd name="T90" fmla="*/ 1041 w 1074"/>
                <a:gd name="T91" fmla="*/ 114 h 275"/>
                <a:gd name="T92" fmla="*/ 1026 w 1074"/>
                <a:gd name="T93" fmla="*/ 132 h 275"/>
                <a:gd name="T94" fmla="*/ 1008 w 1074"/>
                <a:gd name="T95" fmla="*/ 147 h 275"/>
                <a:gd name="T96" fmla="*/ 989 w 1074"/>
                <a:gd name="T97" fmla="*/ 16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4" h="275">
                  <a:moveTo>
                    <a:pt x="989" y="163"/>
                  </a:moveTo>
                  <a:lnTo>
                    <a:pt x="927" y="194"/>
                  </a:lnTo>
                  <a:lnTo>
                    <a:pt x="861" y="221"/>
                  </a:lnTo>
                  <a:lnTo>
                    <a:pt x="791" y="238"/>
                  </a:lnTo>
                  <a:lnTo>
                    <a:pt x="723" y="254"/>
                  </a:lnTo>
                  <a:lnTo>
                    <a:pt x="650" y="260"/>
                  </a:lnTo>
                  <a:lnTo>
                    <a:pt x="580" y="267"/>
                  </a:lnTo>
                  <a:lnTo>
                    <a:pt x="510" y="269"/>
                  </a:lnTo>
                  <a:lnTo>
                    <a:pt x="446" y="275"/>
                  </a:lnTo>
                  <a:lnTo>
                    <a:pt x="388" y="266"/>
                  </a:lnTo>
                  <a:lnTo>
                    <a:pt x="332" y="258"/>
                  </a:lnTo>
                  <a:lnTo>
                    <a:pt x="273" y="244"/>
                  </a:lnTo>
                  <a:lnTo>
                    <a:pt x="215" y="231"/>
                  </a:lnTo>
                  <a:lnTo>
                    <a:pt x="157" y="211"/>
                  </a:lnTo>
                  <a:lnTo>
                    <a:pt x="105" y="186"/>
                  </a:lnTo>
                  <a:lnTo>
                    <a:pt x="56" y="155"/>
                  </a:lnTo>
                  <a:lnTo>
                    <a:pt x="13" y="118"/>
                  </a:lnTo>
                  <a:lnTo>
                    <a:pt x="8" y="103"/>
                  </a:lnTo>
                  <a:lnTo>
                    <a:pt x="6" y="89"/>
                  </a:lnTo>
                  <a:lnTo>
                    <a:pt x="4" y="76"/>
                  </a:lnTo>
                  <a:lnTo>
                    <a:pt x="4" y="64"/>
                  </a:lnTo>
                  <a:lnTo>
                    <a:pt x="2" y="50"/>
                  </a:lnTo>
                  <a:lnTo>
                    <a:pt x="2" y="39"/>
                  </a:lnTo>
                  <a:lnTo>
                    <a:pt x="0" y="27"/>
                  </a:lnTo>
                  <a:lnTo>
                    <a:pt x="0" y="15"/>
                  </a:lnTo>
                  <a:lnTo>
                    <a:pt x="99" y="66"/>
                  </a:lnTo>
                  <a:lnTo>
                    <a:pt x="207" y="105"/>
                  </a:lnTo>
                  <a:lnTo>
                    <a:pt x="322" y="130"/>
                  </a:lnTo>
                  <a:lnTo>
                    <a:pt x="440" y="143"/>
                  </a:lnTo>
                  <a:lnTo>
                    <a:pt x="556" y="143"/>
                  </a:lnTo>
                  <a:lnTo>
                    <a:pt x="675" y="136"/>
                  </a:lnTo>
                  <a:lnTo>
                    <a:pt x="789" y="118"/>
                  </a:lnTo>
                  <a:lnTo>
                    <a:pt x="898" y="95"/>
                  </a:lnTo>
                  <a:lnTo>
                    <a:pt x="919" y="83"/>
                  </a:lnTo>
                  <a:lnTo>
                    <a:pt x="942" y="72"/>
                  </a:lnTo>
                  <a:lnTo>
                    <a:pt x="964" y="60"/>
                  </a:lnTo>
                  <a:lnTo>
                    <a:pt x="985" y="50"/>
                  </a:lnTo>
                  <a:lnTo>
                    <a:pt x="1006" y="37"/>
                  </a:lnTo>
                  <a:lnTo>
                    <a:pt x="1028" y="25"/>
                  </a:lnTo>
                  <a:lnTo>
                    <a:pt x="1051" y="12"/>
                  </a:lnTo>
                  <a:lnTo>
                    <a:pt x="1074" y="0"/>
                  </a:lnTo>
                  <a:lnTo>
                    <a:pt x="1072" y="25"/>
                  </a:lnTo>
                  <a:lnTo>
                    <a:pt x="1070" y="50"/>
                  </a:lnTo>
                  <a:lnTo>
                    <a:pt x="1063" y="74"/>
                  </a:lnTo>
                  <a:lnTo>
                    <a:pt x="1055" y="97"/>
                  </a:lnTo>
                  <a:lnTo>
                    <a:pt x="1041" y="114"/>
                  </a:lnTo>
                  <a:lnTo>
                    <a:pt x="1026" y="132"/>
                  </a:lnTo>
                  <a:lnTo>
                    <a:pt x="1008" y="147"/>
                  </a:lnTo>
                  <a:lnTo>
                    <a:pt x="989" y="16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89" name="Freeform 42"/>
            <p:cNvSpPr>
              <a:spLocks/>
            </p:cNvSpPr>
            <p:nvPr/>
          </p:nvSpPr>
          <p:spPr bwMode="auto">
            <a:xfrm>
              <a:off x="4845" y="2075"/>
              <a:ext cx="542" cy="155"/>
            </a:xfrm>
            <a:custGeom>
              <a:avLst/>
              <a:gdLst>
                <a:gd name="T0" fmla="*/ 1016 w 1084"/>
                <a:gd name="T1" fmla="*/ 186 h 308"/>
                <a:gd name="T2" fmla="*/ 939 w 1084"/>
                <a:gd name="T3" fmla="*/ 219 h 308"/>
                <a:gd name="T4" fmla="*/ 863 w 1084"/>
                <a:gd name="T5" fmla="*/ 248 h 308"/>
                <a:gd name="T6" fmla="*/ 784 w 1084"/>
                <a:gd name="T7" fmla="*/ 271 h 308"/>
                <a:gd name="T8" fmla="*/ 706 w 1084"/>
                <a:gd name="T9" fmla="*/ 291 h 308"/>
                <a:gd name="T10" fmla="*/ 624 w 1084"/>
                <a:gd name="T11" fmla="*/ 302 h 308"/>
                <a:gd name="T12" fmla="*/ 545 w 1084"/>
                <a:gd name="T13" fmla="*/ 308 h 308"/>
                <a:gd name="T14" fmla="*/ 464 w 1084"/>
                <a:gd name="T15" fmla="*/ 308 h 308"/>
                <a:gd name="T16" fmla="*/ 384 w 1084"/>
                <a:gd name="T17" fmla="*/ 302 h 308"/>
                <a:gd name="T18" fmla="*/ 365 w 1084"/>
                <a:gd name="T19" fmla="*/ 291 h 308"/>
                <a:gd name="T20" fmla="*/ 345 w 1084"/>
                <a:gd name="T21" fmla="*/ 287 h 308"/>
                <a:gd name="T22" fmla="*/ 324 w 1084"/>
                <a:gd name="T23" fmla="*/ 283 h 308"/>
                <a:gd name="T24" fmla="*/ 303 w 1084"/>
                <a:gd name="T25" fmla="*/ 283 h 308"/>
                <a:gd name="T26" fmla="*/ 281 w 1084"/>
                <a:gd name="T27" fmla="*/ 279 h 308"/>
                <a:gd name="T28" fmla="*/ 262 w 1084"/>
                <a:gd name="T29" fmla="*/ 277 h 308"/>
                <a:gd name="T30" fmla="*/ 242 w 1084"/>
                <a:gd name="T31" fmla="*/ 271 h 308"/>
                <a:gd name="T32" fmla="*/ 227 w 1084"/>
                <a:gd name="T33" fmla="*/ 265 h 308"/>
                <a:gd name="T34" fmla="*/ 192 w 1084"/>
                <a:gd name="T35" fmla="*/ 256 h 308"/>
                <a:gd name="T36" fmla="*/ 159 w 1084"/>
                <a:gd name="T37" fmla="*/ 246 h 308"/>
                <a:gd name="T38" fmla="*/ 128 w 1084"/>
                <a:gd name="T39" fmla="*/ 232 h 308"/>
                <a:gd name="T40" fmla="*/ 101 w 1084"/>
                <a:gd name="T41" fmla="*/ 219 h 308"/>
                <a:gd name="T42" fmla="*/ 72 w 1084"/>
                <a:gd name="T43" fmla="*/ 200 h 308"/>
                <a:gd name="T44" fmla="*/ 48 w 1084"/>
                <a:gd name="T45" fmla="*/ 178 h 308"/>
                <a:gd name="T46" fmla="*/ 27 w 1084"/>
                <a:gd name="T47" fmla="*/ 153 h 308"/>
                <a:gd name="T48" fmla="*/ 10 w 1084"/>
                <a:gd name="T49" fmla="*/ 128 h 308"/>
                <a:gd name="T50" fmla="*/ 4 w 1084"/>
                <a:gd name="T51" fmla="*/ 112 h 308"/>
                <a:gd name="T52" fmla="*/ 2 w 1084"/>
                <a:gd name="T53" fmla="*/ 101 h 308"/>
                <a:gd name="T54" fmla="*/ 0 w 1084"/>
                <a:gd name="T55" fmla="*/ 85 h 308"/>
                <a:gd name="T56" fmla="*/ 0 w 1084"/>
                <a:gd name="T57" fmla="*/ 73 h 308"/>
                <a:gd name="T58" fmla="*/ 0 w 1084"/>
                <a:gd name="T59" fmla="*/ 60 h 308"/>
                <a:gd name="T60" fmla="*/ 2 w 1084"/>
                <a:gd name="T61" fmla="*/ 48 h 308"/>
                <a:gd name="T62" fmla="*/ 4 w 1084"/>
                <a:gd name="T63" fmla="*/ 37 h 308"/>
                <a:gd name="T64" fmla="*/ 10 w 1084"/>
                <a:gd name="T65" fmla="*/ 31 h 308"/>
                <a:gd name="T66" fmla="*/ 114 w 1084"/>
                <a:gd name="T67" fmla="*/ 85 h 308"/>
                <a:gd name="T68" fmla="*/ 231 w 1084"/>
                <a:gd name="T69" fmla="*/ 124 h 308"/>
                <a:gd name="T70" fmla="*/ 355 w 1084"/>
                <a:gd name="T71" fmla="*/ 147 h 308"/>
                <a:gd name="T72" fmla="*/ 485 w 1084"/>
                <a:gd name="T73" fmla="*/ 157 h 308"/>
                <a:gd name="T74" fmla="*/ 613 w 1084"/>
                <a:gd name="T75" fmla="*/ 151 h 308"/>
                <a:gd name="T76" fmla="*/ 743 w 1084"/>
                <a:gd name="T77" fmla="*/ 134 h 308"/>
                <a:gd name="T78" fmla="*/ 867 w 1084"/>
                <a:gd name="T79" fmla="*/ 104 h 308"/>
                <a:gd name="T80" fmla="*/ 983 w 1084"/>
                <a:gd name="T81" fmla="*/ 66 h 308"/>
                <a:gd name="T82" fmla="*/ 1082 w 1084"/>
                <a:gd name="T83" fmla="*/ 0 h 308"/>
                <a:gd name="T84" fmla="*/ 1084 w 1084"/>
                <a:gd name="T85" fmla="*/ 23 h 308"/>
                <a:gd name="T86" fmla="*/ 1084 w 1084"/>
                <a:gd name="T87" fmla="*/ 50 h 308"/>
                <a:gd name="T88" fmla="*/ 1078 w 1084"/>
                <a:gd name="T89" fmla="*/ 73 h 308"/>
                <a:gd name="T90" fmla="*/ 1071 w 1084"/>
                <a:gd name="T91" fmla="*/ 101 h 308"/>
                <a:gd name="T92" fmla="*/ 1057 w 1084"/>
                <a:gd name="T93" fmla="*/ 124 h 308"/>
                <a:gd name="T94" fmla="*/ 1045 w 1084"/>
                <a:gd name="T95" fmla="*/ 147 h 308"/>
                <a:gd name="T96" fmla="*/ 1030 w 1084"/>
                <a:gd name="T97" fmla="*/ 167 h 308"/>
                <a:gd name="T98" fmla="*/ 1016 w 1084"/>
                <a:gd name="T99" fmla="*/ 18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84" h="308">
                  <a:moveTo>
                    <a:pt x="1016" y="186"/>
                  </a:moveTo>
                  <a:lnTo>
                    <a:pt x="939" y="219"/>
                  </a:lnTo>
                  <a:lnTo>
                    <a:pt x="863" y="248"/>
                  </a:lnTo>
                  <a:lnTo>
                    <a:pt x="784" y="271"/>
                  </a:lnTo>
                  <a:lnTo>
                    <a:pt x="706" y="291"/>
                  </a:lnTo>
                  <a:lnTo>
                    <a:pt x="624" y="302"/>
                  </a:lnTo>
                  <a:lnTo>
                    <a:pt x="545" y="308"/>
                  </a:lnTo>
                  <a:lnTo>
                    <a:pt x="464" y="308"/>
                  </a:lnTo>
                  <a:lnTo>
                    <a:pt x="384" y="302"/>
                  </a:lnTo>
                  <a:lnTo>
                    <a:pt x="365" y="291"/>
                  </a:lnTo>
                  <a:lnTo>
                    <a:pt x="345" y="287"/>
                  </a:lnTo>
                  <a:lnTo>
                    <a:pt x="324" y="283"/>
                  </a:lnTo>
                  <a:lnTo>
                    <a:pt x="303" y="283"/>
                  </a:lnTo>
                  <a:lnTo>
                    <a:pt x="281" y="279"/>
                  </a:lnTo>
                  <a:lnTo>
                    <a:pt x="262" y="277"/>
                  </a:lnTo>
                  <a:lnTo>
                    <a:pt x="242" y="271"/>
                  </a:lnTo>
                  <a:lnTo>
                    <a:pt x="227" y="265"/>
                  </a:lnTo>
                  <a:lnTo>
                    <a:pt x="192" y="256"/>
                  </a:lnTo>
                  <a:lnTo>
                    <a:pt x="159" y="246"/>
                  </a:lnTo>
                  <a:lnTo>
                    <a:pt x="128" y="232"/>
                  </a:lnTo>
                  <a:lnTo>
                    <a:pt x="101" y="219"/>
                  </a:lnTo>
                  <a:lnTo>
                    <a:pt x="72" y="200"/>
                  </a:lnTo>
                  <a:lnTo>
                    <a:pt x="48" y="178"/>
                  </a:lnTo>
                  <a:lnTo>
                    <a:pt x="27" y="153"/>
                  </a:lnTo>
                  <a:lnTo>
                    <a:pt x="10" y="128"/>
                  </a:lnTo>
                  <a:lnTo>
                    <a:pt x="4" y="112"/>
                  </a:lnTo>
                  <a:lnTo>
                    <a:pt x="2" y="101"/>
                  </a:lnTo>
                  <a:lnTo>
                    <a:pt x="0" y="85"/>
                  </a:lnTo>
                  <a:lnTo>
                    <a:pt x="0" y="73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7"/>
                  </a:lnTo>
                  <a:lnTo>
                    <a:pt x="10" y="31"/>
                  </a:lnTo>
                  <a:lnTo>
                    <a:pt x="114" y="85"/>
                  </a:lnTo>
                  <a:lnTo>
                    <a:pt x="231" y="124"/>
                  </a:lnTo>
                  <a:lnTo>
                    <a:pt x="355" y="147"/>
                  </a:lnTo>
                  <a:lnTo>
                    <a:pt x="485" y="157"/>
                  </a:lnTo>
                  <a:lnTo>
                    <a:pt x="613" y="151"/>
                  </a:lnTo>
                  <a:lnTo>
                    <a:pt x="743" y="134"/>
                  </a:lnTo>
                  <a:lnTo>
                    <a:pt x="867" y="104"/>
                  </a:lnTo>
                  <a:lnTo>
                    <a:pt x="983" y="66"/>
                  </a:lnTo>
                  <a:lnTo>
                    <a:pt x="1082" y="0"/>
                  </a:lnTo>
                  <a:lnTo>
                    <a:pt x="1084" y="23"/>
                  </a:lnTo>
                  <a:lnTo>
                    <a:pt x="1084" y="50"/>
                  </a:lnTo>
                  <a:lnTo>
                    <a:pt x="1078" y="73"/>
                  </a:lnTo>
                  <a:lnTo>
                    <a:pt x="1071" y="101"/>
                  </a:lnTo>
                  <a:lnTo>
                    <a:pt x="1057" y="124"/>
                  </a:lnTo>
                  <a:lnTo>
                    <a:pt x="1045" y="147"/>
                  </a:lnTo>
                  <a:lnTo>
                    <a:pt x="1030" y="167"/>
                  </a:lnTo>
                  <a:lnTo>
                    <a:pt x="1016" y="18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90" name="Freeform 43"/>
            <p:cNvSpPr>
              <a:spLocks/>
            </p:cNvSpPr>
            <p:nvPr/>
          </p:nvSpPr>
          <p:spPr bwMode="auto">
            <a:xfrm>
              <a:off x="4841" y="2168"/>
              <a:ext cx="545" cy="172"/>
            </a:xfrm>
            <a:custGeom>
              <a:avLst/>
              <a:gdLst>
                <a:gd name="T0" fmla="*/ 985 w 1090"/>
                <a:gd name="T1" fmla="*/ 237 h 343"/>
                <a:gd name="T2" fmla="*/ 871 w 1090"/>
                <a:gd name="T3" fmla="*/ 281 h 343"/>
                <a:gd name="T4" fmla="*/ 753 w 1090"/>
                <a:gd name="T5" fmla="*/ 316 h 343"/>
                <a:gd name="T6" fmla="*/ 625 w 1090"/>
                <a:gd name="T7" fmla="*/ 335 h 343"/>
                <a:gd name="T8" fmla="*/ 499 w 1090"/>
                <a:gd name="T9" fmla="*/ 343 h 343"/>
                <a:gd name="T10" fmla="*/ 369 w 1090"/>
                <a:gd name="T11" fmla="*/ 333 h 343"/>
                <a:gd name="T12" fmla="*/ 247 w 1090"/>
                <a:gd name="T13" fmla="*/ 310 h 343"/>
                <a:gd name="T14" fmla="*/ 130 w 1090"/>
                <a:gd name="T15" fmla="*/ 269 h 343"/>
                <a:gd name="T16" fmla="*/ 25 w 1090"/>
                <a:gd name="T17" fmla="*/ 213 h 343"/>
                <a:gd name="T18" fmla="*/ 8 w 1090"/>
                <a:gd name="T19" fmla="*/ 192 h 343"/>
                <a:gd name="T20" fmla="*/ 2 w 1090"/>
                <a:gd name="T21" fmla="*/ 171 h 343"/>
                <a:gd name="T22" fmla="*/ 0 w 1090"/>
                <a:gd name="T23" fmla="*/ 147 h 343"/>
                <a:gd name="T24" fmla="*/ 4 w 1090"/>
                <a:gd name="T25" fmla="*/ 126 h 343"/>
                <a:gd name="T26" fmla="*/ 8 w 1090"/>
                <a:gd name="T27" fmla="*/ 103 h 343"/>
                <a:gd name="T28" fmla="*/ 12 w 1090"/>
                <a:gd name="T29" fmla="*/ 81 h 343"/>
                <a:gd name="T30" fmla="*/ 14 w 1090"/>
                <a:gd name="T31" fmla="*/ 58 h 343"/>
                <a:gd name="T32" fmla="*/ 12 w 1090"/>
                <a:gd name="T33" fmla="*/ 37 h 343"/>
                <a:gd name="T34" fmla="*/ 136 w 1090"/>
                <a:gd name="T35" fmla="*/ 93 h 343"/>
                <a:gd name="T36" fmla="*/ 270 w 1090"/>
                <a:gd name="T37" fmla="*/ 136 h 343"/>
                <a:gd name="T38" fmla="*/ 409 w 1090"/>
                <a:gd name="T39" fmla="*/ 159 h 343"/>
                <a:gd name="T40" fmla="*/ 555 w 1090"/>
                <a:gd name="T41" fmla="*/ 167 h 343"/>
                <a:gd name="T42" fmla="*/ 696 w 1090"/>
                <a:gd name="T43" fmla="*/ 153 h 343"/>
                <a:gd name="T44" fmla="*/ 836 w 1090"/>
                <a:gd name="T45" fmla="*/ 122 h 343"/>
                <a:gd name="T46" fmla="*/ 968 w 1090"/>
                <a:gd name="T47" fmla="*/ 70 h 343"/>
                <a:gd name="T48" fmla="*/ 1090 w 1090"/>
                <a:gd name="T49" fmla="*/ 0 h 343"/>
                <a:gd name="T50" fmla="*/ 1090 w 1090"/>
                <a:gd name="T51" fmla="*/ 33 h 343"/>
                <a:gd name="T52" fmla="*/ 1088 w 1090"/>
                <a:gd name="T53" fmla="*/ 68 h 343"/>
                <a:gd name="T54" fmla="*/ 1080 w 1090"/>
                <a:gd name="T55" fmla="*/ 101 h 343"/>
                <a:gd name="T56" fmla="*/ 1073 w 1090"/>
                <a:gd name="T57" fmla="*/ 136 h 343"/>
                <a:gd name="T58" fmla="*/ 1055 w 1090"/>
                <a:gd name="T59" fmla="*/ 167 h 343"/>
                <a:gd name="T60" fmla="*/ 1038 w 1090"/>
                <a:gd name="T61" fmla="*/ 194 h 343"/>
                <a:gd name="T62" fmla="*/ 1013 w 1090"/>
                <a:gd name="T63" fmla="*/ 217 h 343"/>
                <a:gd name="T64" fmla="*/ 985 w 1090"/>
                <a:gd name="T65" fmla="*/ 23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90" h="343">
                  <a:moveTo>
                    <a:pt x="985" y="237"/>
                  </a:moveTo>
                  <a:lnTo>
                    <a:pt x="871" y="281"/>
                  </a:lnTo>
                  <a:lnTo>
                    <a:pt x="753" y="316"/>
                  </a:lnTo>
                  <a:lnTo>
                    <a:pt x="625" y="335"/>
                  </a:lnTo>
                  <a:lnTo>
                    <a:pt x="499" y="343"/>
                  </a:lnTo>
                  <a:lnTo>
                    <a:pt x="369" y="333"/>
                  </a:lnTo>
                  <a:lnTo>
                    <a:pt x="247" y="310"/>
                  </a:lnTo>
                  <a:lnTo>
                    <a:pt x="130" y="269"/>
                  </a:lnTo>
                  <a:lnTo>
                    <a:pt x="25" y="213"/>
                  </a:lnTo>
                  <a:lnTo>
                    <a:pt x="8" y="192"/>
                  </a:lnTo>
                  <a:lnTo>
                    <a:pt x="2" y="171"/>
                  </a:lnTo>
                  <a:lnTo>
                    <a:pt x="0" y="147"/>
                  </a:lnTo>
                  <a:lnTo>
                    <a:pt x="4" y="126"/>
                  </a:lnTo>
                  <a:lnTo>
                    <a:pt x="8" y="103"/>
                  </a:lnTo>
                  <a:lnTo>
                    <a:pt x="12" y="81"/>
                  </a:lnTo>
                  <a:lnTo>
                    <a:pt x="14" y="58"/>
                  </a:lnTo>
                  <a:lnTo>
                    <a:pt x="12" y="37"/>
                  </a:lnTo>
                  <a:lnTo>
                    <a:pt x="136" y="93"/>
                  </a:lnTo>
                  <a:lnTo>
                    <a:pt x="270" y="136"/>
                  </a:lnTo>
                  <a:lnTo>
                    <a:pt x="409" y="159"/>
                  </a:lnTo>
                  <a:lnTo>
                    <a:pt x="555" y="167"/>
                  </a:lnTo>
                  <a:lnTo>
                    <a:pt x="696" y="153"/>
                  </a:lnTo>
                  <a:lnTo>
                    <a:pt x="836" y="122"/>
                  </a:lnTo>
                  <a:lnTo>
                    <a:pt x="968" y="70"/>
                  </a:lnTo>
                  <a:lnTo>
                    <a:pt x="1090" y="0"/>
                  </a:lnTo>
                  <a:lnTo>
                    <a:pt x="1090" y="33"/>
                  </a:lnTo>
                  <a:lnTo>
                    <a:pt x="1088" y="68"/>
                  </a:lnTo>
                  <a:lnTo>
                    <a:pt x="1080" y="101"/>
                  </a:lnTo>
                  <a:lnTo>
                    <a:pt x="1073" y="136"/>
                  </a:lnTo>
                  <a:lnTo>
                    <a:pt x="1055" y="167"/>
                  </a:lnTo>
                  <a:lnTo>
                    <a:pt x="1038" y="194"/>
                  </a:lnTo>
                  <a:lnTo>
                    <a:pt x="1013" y="217"/>
                  </a:lnTo>
                  <a:lnTo>
                    <a:pt x="985" y="23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91" name="Freeform 44"/>
            <p:cNvSpPr>
              <a:spLocks/>
            </p:cNvSpPr>
            <p:nvPr/>
          </p:nvSpPr>
          <p:spPr bwMode="auto">
            <a:xfrm>
              <a:off x="4844" y="2279"/>
              <a:ext cx="543" cy="167"/>
            </a:xfrm>
            <a:custGeom>
              <a:avLst/>
              <a:gdLst>
                <a:gd name="T0" fmla="*/ 1080 w 1086"/>
                <a:gd name="T1" fmla="*/ 143 h 334"/>
                <a:gd name="T2" fmla="*/ 1022 w 1086"/>
                <a:gd name="T3" fmla="*/ 204 h 334"/>
                <a:gd name="T4" fmla="*/ 954 w 1086"/>
                <a:gd name="T5" fmla="*/ 250 h 334"/>
                <a:gd name="T6" fmla="*/ 879 w 1086"/>
                <a:gd name="T7" fmla="*/ 283 h 334"/>
                <a:gd name="T8" fmla="*/ 797 w 1086"/>
                <a:gd name="T9" fmla="*/ 308 h 334"/>
                <a:gd name="T10" fmla="*/ 710 w 1086"/>
                <a:gd name="T11" fmla="*/ 322 h 334"/>
                <a:gd name="T12" fmla="*/ 625 w 1086"/>
                <a:gd name="T13" fmla="*/ 330 h 334"/>
                <a:gd name="T14" fmla="*/ 537 w 1086"/>
                <a:gd name="T15" fmla="*/ 332 h 334"/>
                <a:gd name="T16" fmla="*/ 458 w 1086"/>
                <a:gd name="T17" fmla="*/ 334 h 334"/>
                <a:gd name="T18" fmla="*/ 390 w 1086"/>
                <a:gd name="T19" fmla="*/ 326 h 334"/>
                <a:gd name="T20" fmla="*/ 320 w 1086"/>
                <a:gd name="T21" fmla="*/ 318 h 334"/>
                <a:gd name="T22" fmla="*/ 250 w 1086"/>
                <a:gd name="T23" fmla="*/ 306 h 334"/>
                <a:gd name="T24" fmla="*/ 184 w 1086"/>
                <a:gd name="T25" fmla="*/ 289 h 334"/>
                <a:gd name="T26" fmla="*/ 122 w 1086"/>
                <a:gd name="T27" fmla="*/ 264 h 334"/>
                <a:gd name="T28" fmla="*/ 70 w 1086"/>
                <a:gd name="T29" fmla="*/ 229 h 334"/>
                <a:gd name="T30" fmla="*/ 27 w 1086"/>
                <a:gd name="T31" fmla="*/ 178 h 334"/>
                <a:gd name="T32" fmla="*/ 0 w 1086"/>
                <a:gd name="T33" fmla="*/ 116 h 334"/>
                <a:gd name="T34" fmla="*/ 6 w 1086"/>
                <a:gd name="T35" fmla="*/ 43 h 334"/>
                <a:gd name="T36" fmla="*/ 132 w 1086"/>
                <a:gd name="T37" fmla="*/ 101 h 334"/>
                <a:gd name="T38" fmla="*/ 268 w 1086"/>
                <a:gd name="T39" fmla="*/ 143 h 334"/>
                <a:gd name="T40" fmla="*/ 405 w 1086"/>
                <a:gd name="T41" fmla="*/ 169 h 334"/>
                <a:gd name="T42" fmla="*/ 549 w 1086"/>
                <a:gd name="T43" fmla="*/ 178 h 334"/>
                <a:gd name="T44" fmla="*/ 687 w 1086"/>
                <a:gd name="T45" fmla="*/ 165 h 334"/>
                <a:gd name="T46" fmla="*/ 824 w 1086"/>
                <a:gd name="T47" fmla="*/ 132 h 334"/>
                <a:gd name="T48" fmla="*/ 954 w 1086"/>
                <a:gd name="T49" fmla="*/ 76 h 334"/>
                <a:gd name="T50" fmla="*/ 1076 w 1086"/>
                <a:gd name="T51" fmla="*/ 0 h 334"/>
                <a:gd name="T52" fmla="*/ 1082 w 1086"/>
                <a:gd name="T53" fmla="*/ 14 h 334"/>
                <a:gd name="T54" fmla="*/ 1086 w 1086"/>
                <a:gd name="T55" fmla="*/ 29 h 334"/>
                <a:gd name="T56" fmla="*/ 1086 w 1086"/>
                <a:gd name="T57" fmla="*/ 47 h 334"/>
                <a:gd name="T58" fmla="*/ 1086 w 1086"/>
                <a:gd name="T59" fmla="*/ 66 h 334"/>
                <a:gd name="T60" fmla="*/ 1082 w 1086"/>
                <a:gd name="T61" fmla="*/ 83 h 334"/>
                <a:gd name="T62" fmla="*/ 1082 w 1086"/>
                <a:gd name="T63" fmla="*/ 103 h 334"/>
                <a:gd name="T64" fmla="*/ 1080 w 1086"/>
                <a:gd name="T65" fmla="*/ 122 h 334"/>
                <a:gd name="T66" fmla="*/ 1080 w 1086"/>
                <a:gd name="T67" fmla="*/ 14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6" h="334">
                  <a:moveTo>
                    <a:pt x="1080" y="143"/>
                  </a:moveTo>
                  <a:lnTo>
                    <a:pt x="1022" y="204"/>
                  </a:lnTo>
                  <a:lnTo>
                    <a:pt x="954" y="250"/>
                  </a:lnTo>
                  <a:lnTo>
                    <a:pt x="879" y="283"/>
                  </a:lnTo>
                  <a:lnTo>
                    <a:pt x="797" y="308"/>
                  </a:lnTo>
                  <a:lnTo>
                    <a:pt x="710" y="322"/>
                  </a:lnTo>
                  <a:lnTo>
                    <a:pt x="625" y="330"/>
                  </a:lnTo>
                  <a:lnTo>
                    <a:pt x="537" y="332"/>
                  </a:lnTo>
                  <a:lnTo>
                    <a:pt x="458" y="334"/>
                  </a:lnTo>
                  <a:lnTo>
                    <a:pt x="390" y="326"/>
                  </a:lnTo>
                  <a:lnTo>
                    <a:pt x="320" y="318"/>
                  </a:lnTo>
                  <a:lnTo>
                    <a:pt x="250" y="306"/>
                  </a:lnTo>
                  <a:lnTo>
                    <a:pt x="184" y="289"/>
                  </a:lnTo>
                  <a:lnTo>
                    <a:pt x="122" y="264"/>
                  </a:lnTo>
                  <a:lnTo>
                    <a:pt x="70" y="229"/>
                  </a:lnTo>
                  <a:lnTo>
                    <a:pt x="27" y="178"/>
                  </a:lnTo>
                  <a:lnTo>
                    <a:pt x="0" y="116"/>
                  </a:lnTo>
                  <a:lnTo>
                    <a:pt x="6" y="43"/>
                  </a:lnTo>
                  <a:lnTo>
                    <a:pt x="132" y="101"/>
                  </a:lnTo>
                  <a:lnTo>
                    <a:pt x="268" y="143"/>
                  </a:lnTo>
                  <a:lnTo>
                    <a:pt x="405" y="169"/>
                  </a:lnTo>
                  <a:lnTo>
                    <a:pt x="549" y="178"/>
                  </a:lnTo>
                  <a:lnTo>
                    <a:pt x="687" y="165"/>
                  </a:lnTo>
                  <a:lnTo>
                    <a:pt x="824" y="132"/>
                  </a:lnTo>
                  <a:lnTo>
                    <a:pt x="954" y="76"/>
                  </a:lnTo>
                  <a:lnTo>
                    <a:pt x="1076" y="0"/>
                  </a:lnTo>
                  <a:lnTo>
                    <a:pt x="1082" y="14"/>
                  </a:lnTo>
                  <a:lnTo>
                    <a:pt x="1086" y="29"/>
                  </a:lnTo>
                  <a:lnTo>
                    <a:pt x="1086" y="47"/>
                  </a:lnTo>
                  <a:lnTo>
                    <a:pt x="1086" y="66"/>
                  </a:lnTo>
                  <a:lnTo>
                    <a:pt x="1082" y="83"/>
                  </a:lnTo>
                  <a:lnTo>
                    <a:pt x="1082" y="103"/>
                  </a:lnTo>
                  <a:lnTo>
                    <a:pt x="1080" y="122"/>
                  </a:lnTo>
                  <a:lnTo>
                    <a:pt x="1080" y="14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96" name="Freeform 49"/>
            <p:cNvSpPr>
              <a:spLocks/>
            </p:cNvSpPr>
            <p:nvPr/>
          </p:nvSpPr>
          <p:spPr bwMode="auto">
            <a:xfrm>
              <a:off x="4844" y="2395"/>
              <a:ext cx="540" cy="155"/>
            </a:xfrm>
            <a:custGeom>
              <a:avLst/>
              <a:gdLst>
                <a:gd name="T0" fmla="*/ 985 w 1080"/>
                <a:gd name="T1" fmla="*/ 211 h 310"/>
                <a:gd name="T2" fmla="*/ 867 w 1080"/>
                <a:gd name="T3" fmla="*/ 256 h 310"/>
                <a:gd name="T4" fmla="*/ 739 w 1080"/>
                <a:gd name="T5" fmla="*/ 289 h 310"/>
                <a:gd name="T6" fmla="*/ 605 w 1080"/>
                <a:gd name="T7" fmla="*/ 306 h 310"/>
                <a:gd name="T8" fmla="*/ 471 w 1080"/>
                <a:gd name="T9" fmla="*/ 310 h 310"/>
                <a:gd name="T10" fmla="*/ 338 w 1080"/>
                <a:gd name="T11" fmla="*/ 294 h 310"/>
                <a:gd name="T12" fmla="*/ 213 w 1080"/>
                <a:gd name="T13" fmla="*/ 263 h 310"/>
                <a:gd name="T14" fmla="*/ 97 w 1080"/>
                <a:gd name="T15" fmla="*/ 213 h 310"/>
                <a:gd name="T16" fmla="*/ 0 w 1080"/>
                <a:gd name="T17" fmla="*/ 145 h 310"/>
                <a:gd name="T18" fmla="*/ 2 w 1080"/>
                <a:gd name="T19" fmla="*/ 9 h 310"/>
                <a:gd name="T20" fmla="*/ 60 w 1080"/>
                <a:gd name="T21" fmla="*/ 48 h 310"/>
                <a:gd name="T22" fmla="*/ 126 w 1080"/>
                <a:gd name="T23" fmla="*/ 81 h 310"/>
                <a:gd name="T24" fmla="*/ 192 w 1080"/>
                <a:gd name="T25" fmla="*/ 106 h 310"/>
                <a:gd name="T26" fmla="*/ 264 w 1080"/>
                <a:gd name="T27" fmla="*/ 126 h 310"/>
                <a:gd name="T28" fmla="*/ 334 w 1080"/>
                <a:gd name="T29" fmla="*/ 137 h 310"/>
                <a:gd name="T30" fmla="*/ 409 w 1080"/>
                <a:gd name="T31" fmla="*/ 147 h 310"/>
                <a:gd name="T32" fmla="*/ 483 w 1080"/>
                <a:gd name="T33" fmla="*/ 153 h 310"/>
                <a:gd name="T34" fmla="*/ 557 w 1080"/>
                <a:gd name="T35" fmla="*/ 155 h 310"/>
                <a:gd name="T36" fmla="*/ 626 w 1080"/>
                <a:gd name="T37" fmla="*/ 149 h 310"/>
                <a:gd name="T38" fmla="*/ 696 w 1080"/>
                <a:gd name="T39" fmla="*/ 141 h 310"/>
                <a:gd name="T40" fmla="*/ 764 w 1080"/>
                <a:gd name="T41" fmla="*/ 128 h 310"/>
                <a:gd name="T42" fmla="*/ 832 w 1080"/>
                <a:gd name="T43" fmla="*/ 110 h 310"/>
                <a:gd name="T44" fmla="*/ 894 w 1080"/>
                <a:gd name="T45" fmla="*/ 87 h 310"/>
                <a:gd name="T46" fmla="*/ 958 w 1080"/>
                <a:gd name="T47" fmla="*/ 64 h 310"/>
                <a:gd name="T48" fmla="*/ 1020 w 1080"/>
                <a:gd name="T49" fmla="*/ 33 h 310"/>
                <a:gd name="T50" fmla="*/ 1080 w 1080"/>
                <a:gd name="T51" fmla="*/ 0 h 310"/>
                <a:gd name="T52" fmla="*/ 1080 w 1080"/>
                <a:gd name="T53" fmla="*/ 31 h 310"/>
                <a:gd name="T54" fmla="*/ 1080 w 1080"/>
                <a:gd name="T55" fmla="*/ 64 h 310"/>
                <a:gd name="T56" fmla="*/ 1074 w 1080"/>
                <a:gd name="T57" fmla="*/ 93 h 310"/>
                <a:gd name="T58" fmla="*/ 1069 w 1080"/>
                <a:gd name="T59" fmla="*/ 124 h 310"/>
                <a:gd name="T60" fmla="*/ 1055 w 1080"/>
                <a:gd name="T61" fmla="*/ 151 h 310"/>
                <a:gd name="T62" fmla="*/ 1038 w 1080"/>
                <a:gd name="T63" fmla="*/ 174 h 310"/>
                <a:gd name="T64" fmla="*/ 1014 w 1080"/>
                <a:gd name="T65" fmla="*/ 194 h 310"/>
                <a:gd name="T66" fmla="*/ 985 w 1080"/>
                <a:gd name="T67" fmla="*/ 211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0" h="310">
                  <a:moveTo>
                    <a:pt x="985" y="211"/>
                  </a:moveTo>
                  <a:lnTo>
                    <a:pt x="867" y="256"/>
                  </a:lnTo>
                  <a:lnTo>
                    <a:pt x="739" y="289"/>
                  </a:lnTo>
                  <a:lnTo>
                    <a:pt x="605" y="306"/>
                  </a:lnTo>
                  <a:lnTo>
                    <a:pt x="471" y="310"/>
                  </a:lnTo>
                  <a:lnTo>
                    <a:pt x="338" y="294"/>
                  </a:lnTo>
                  <a:lnTo>
                    <a:pt x="213" y="263"/>
                  </a:lnTo>
                  <a:lnTo>
                    <a:pt x="97" y="213"/>
                  </a:lnTo>
                  <a:lnTo>
                    <a:pt x="0" y="145"/>
                  </a:lnTo>
                  <a:lnTo>
                    <a:pt x="2" y="9"/>
                  </a:lnTo>
                  <a:lnTo>
                    <a:pt x="60" y="48"/>
                  </a:lnTo>
                  <a:lnTo>
                    <a:pt x="126" y="81"/>
                  </a:lnTo>
                  <a:lnTo>
                    <a:pt x="192" y="106"/>
                  </a:lnTo>
                  <a:lnTo>
                    <a:pt x="264" y="126"/>
                  </a:lnTo>
                  <a:lnTo>
                    <a:pt x="334" y="137"/>
                  </a:lnTo>
                  <a:lnTo>
                    <a:pt x="409" y="147"/>
                  </a:lnTo>
                  <a:lnTo>
                    <a:pt x="483" y="153"/>
                  </a:lnTo>
                  <a:lnTo>
                    <a:pt x="557" y="155"/>
                  </a:lnTo>
                  <a:lnTo>
                    <a:pt x="626" y="149"/>
                  </a:lnTo>
                  <a:lnTo>
                    <a:pt x="696" y="141"/>
                  </a:lnTo>
                  <a:lnTo>
                    <a:pt x="764" y="128"/>
                  </a:lnTo>
                  <a:lnTo>
                    <a:pt x="832" y="110"/>
                  </a:lnTo>
                  <a:lnTo>
                    <a:pt x="894" y="87"/>
                  </a:lnTo>
                  <a:lnTo>
                    <a:pt x="958" y="64"/>
                  </a:lnTo>
                  <a:lnTo>
                    <a:pt x="1020" y="33"/>
                  </a:lnTo>
                  <a:lnTo>
                    <a:pt x="1080" y="0"/>
                  </a:lnTo>
                  <a:lnTo>
                    <a:pt x="1080" y="31"/>
                  </a:lnTo>
                  <a:lnTo>
                    <a:pt x="1080" y="64"/>
                  </a:lnTo>
                  <a:lnTo>
                    <a:pt x="1074" y="93"/>
                  </a:lnTo>
                  <a:lnTo>
                    <a:pt x="1069" y="124"/>
                  </a:lnTo>
                  <a:lnTo>
                    <a:pt x="1055" y="151"/>
                  </a:lnTo>
                  <a:lnTo>
                    <a:pt x="1038" y="174"/>
                  </a:lnTo>
                  <a:lnTo>
                    <a:pt x="1014" y="194"/>
                  </a:lnTo>
                  <a:lnTo>
                    <a:pt x="985" y="21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3099" name="Freeform 52"/>
            <p:cNvSpPr>
              <a:spLocks/>
            </p:cNvSpPr>
            <p:nvPr/>
          </p:nvSpPr>
          <p:spPr bwMode="auto">
            <a:xfrm>
              <a:off x="4843" y="2498"/>
              <a:ext cx="537" cy="148"/>
            </a:xfrm>
            <a:custGeom>
              <a:avLst/>
              <a:gdLst>
                <a:gd name="T0" fmla="*/ 1036 w 1075"/>
                <a:gd name="T1" fmla="*/ 171 h 297"/>
                <a:gd name="T2" fmla="*/ 921 w 1075"/>
                <a:gd name="T3" fmla="*/ 221 h 297"/>
                <a:gd name="T4" fmla="*/ 801 w 1075"/>
                <a:gd name="T5" fmla="*/ 260 h 297"/>
                <a:gd name="T6" fmla="*/ 675 w 1075"/>
                <a:gd name="T7" fmla="*/ 283 h 297"/>
                <a:gd name="T8" fmla="*/ 549 w 1075"/>
                <a:gd name="T9" fmla="*/ 297 h 297"/>
                <a:gd name="T10" fmla="*/ 421 w 1075"/>
                <a:gd name="T11" fmla="*/ 291 h 297"/>
                <a:gd name="T12" fmla="*/ 295 w 1075"/>
                <a:gd name="T13" fmla="*/ 274 h 297"/>
                <a:gd name="T14" fmla="*/ 175 w 1075"/>
                <a:gd name="T15" fmla="*/ 239 h 297"/>
                <a:gd name="T16" fmla="*/ 60 w 1075"/>
                <a:gd name="T17" fmla="*/ 186 h 297"/>
                <a:gd name="T18" fmla="*/ 39 w 1075"/>
                <a:gd name="T19" fmla="*/ 169 h 297"/>
                <a:gd name="T20" fmla="*/ 23 w 1075"/>
                <a:gd name="T21" fmla="*/ 152 h 297"/>
                <a:gd name="T22" fmla="*/ 12 w 1075"/>
                <a:gd name="T23" fmla="*/ 130 h 297"/>
                <a:gd name="T24" fmla="*/ 6 w 1075"/>
                <a:gd name="T25" fmla="*/ 109 h 297"/>
                <a:gd name="T26" fmla="*/ 0 w 1075"/>
                <a:gd name="T27" fmla="*/ 84 h 297"/>
                <a:gd name="T28" fmla="*/ 0 w 1075"/>
                <a:gd name="T29" fmla="*/ 58 h 297"/>
                <a:gd name="T30" fmla="*/ 0 w 1075"/>
                <a:gd name="T31" fmla="*/ 33 h 297"/>
                <a:gd name="T32" fmla="*/ 2 w 1075"/>
                <a:gd name="T33" fmla="*/ 10 h 297"/>
                <a:gd name="T34" fmla="*/ 97 w 1075"/>
                <a:gd name="T35" fmla="*/ 66 h 297"/>
                <a:gd name="T36" fmla="*/ 202 w 1075"/>
                <a:gd name="T37" fmla="*/ 107 h 297"/>
                <a:gd name="T38" fmla="*/ 312 w 1075"/>
                <a:gd name="T39" fmla="*/ 132 h 297"/>
                <a:gd name="T40" fmla="*/ 431 w 1075"/>
                <a:gd name="T41" fmla="*/ 148 h 297"/>
                <a:gd name="T42" fmla="*/ 549 w 1075"/>
                <a:gd name="T43" fmla="*/ 148 h 297"/>
                <a:gd name="T44" fmla="*/ 667 w 1075"/>
                <a:gd name="T45" fmla="*/ 138 h 297"/>
                <a:gd name="T46" fmla="*/ 784 w 1075"/>
                <a:gd name="T47" fmla="*/ 119 h 297"/>
                <a:gd name="T48" fmla="*/ 898 w 1075"/>
                <a:gd name="T49" fmla="*/ 95 h 297"/>
                <a:gd name="T50" fmla="*/ 921 w 1075"/>
                <a:gd name="T51" fmla="*/ 86 h 297"/>
                <a:gd name="T52" fmla="*/ 945 w 1075"/>
                <a:gd name="T53" fmla="*/ 76 h 297"/>
                <a:gd name="T54" fmla="*/ 968 w 1075"/>
                <a:gd name="T55" fmla="*/ 64 h 297"/>
                <a:gd name="T56" fmla="*/ 991 w 1075"/>
                <a:gd name="T57" fmla="*/ 53 h 297"/>
                <a:gd name="T58" fmla="*/ 1011 w 1075"/>
                <a:gd name="T59" fmla="*/ 37 h 297"/>
                <a:gd name="T60" fmla="*/ 1032 w 1075"/>
                <a:gd name="T61" fmla="*/ 25 h 297"/>
                <a:gd name="T62" fmla="*/ 1053 w 1075"/>
                <a:gd name="T63" fmla="*/ 12 h 297"/>
                <a:gd name="T64" fmla="*/ 1075 w 1075"/>
                <a:gd name="T65" fmla="*/ 0 h 297"/>
                <a:gd name="T66" fmla="*/ 1075 w 1075"/>
                <a:gd name="T67" fmla="*/ 18 h 297"/>
                <a:gd name="T68" fmla="*/ 1075 w 1075"/>
                <a:gd name="T69" fmla="*/ 41 h 297"/>
                <a:gd name="T70" fmla="*/ 1075 w 1075"/>
                <a:gd name="T71" fmla="*/ 62 h 297"/>
                <a:gd name="T72" fmla="*/ 1075 w 1075"/>
                <a:gd name="T73" fmla="*/ 88 h 297"/>
                <a:gd name="T74" fmla="*/ 1071 w 1075"/>
                <a:gd name="T75" fmla="*/ 109 h 297"/>
                <a:gd name="T76" fmla="*/ 1063 w 1075"/>
                <a:gd name="T77" fmla="*/ 132 h 297"/>
                <a:gd name="T78" fmla="*/ 1051 w 1075"/>
                <a:gd name="T79" fmla="*/ 152 h 297"/>
                <a:gd name="T80" fmla="*/ 1036 w 1075"/>
                <a:gd name="T81" fmla="*/ 171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5" h="297">
                  <a:moveTo>
                    <a:pt x="1036" y="171"/>
                  </a:moveTo>
                  <a:lnTo>
                    <a:pt x="921" y="221"/>
                  </a:lnTo>
                  <a:lnTo>
                    <a:pt x="801" y="260"/>
                  </a:lnTo>
                  <a:lnTo>
                    <a:pt x="675" y="283"/>
                  </a:lnTo>
                  <a:lnTo>
                    <a:pt x="549" y="297"/>
                  </a:lnTo>
                  <a:lnTo>
                    <a:pt x="421" y="291"/>
                  </a:lnTo>
                  <a:lnTo>
                    <a:pt x="295" y="274"/>
                  </a:lnTo>
                  <a:lnTo>
                    <a:pt x="175" y="239"/>
                  </a:lnTo>
                  <a:lnTo>
                    <a:pt x="60" y="186"/>
                  </a:lnTo>
                  <a:lnTo>
                    <a:pt x="39" y="169"/>
                  </a:lnTo>
                  <a:lnTo>
                    <a:pt x="23" y="152"/>
                  </a:lnTo>
                  <a:lnTo>
                    <a:pt x="12" y="130"/>
                  </a:lnTo>
                  <a:lnTo>
                    <a:pt x="6" y="109"/>
                  </a:lnTo>
                  <a:lnTo>
                    <a:pt x="0" y="84"/>
                  </a:lnTo>
                  <a:lnTo>
                    <a:pt x="0" y="58"/>
                  </a:lnTo>
                  <a:lnTo>
                    <a:pt x="0" y="33"/>
                  </a:lnTo>
                  <a:lnTo>
                    <a:pt x="2" y="10"/>
                  </a:lnTo>
                  <a:lnTo>
                    <a:pt x="97" y="66"/>
                  </a:lnTo>
                  <a:lnTo>
                    <a:pt x="202" y="107"/>
                  </a:lnTo>
                  <a:lnTo>
                    <a:pt x="312" y="132"/>
                  </a:lnTo>
                  <a:lnTo>
                    <a:pt x="431" y="148"/>
                  </a:lnTo>
                  <a:lnTo>
                    <a:pt x="549" y="148"/>
                  </a:lnTo>
                  <a:lnTo>
                    <a:pt x="667" y="138"/>
                  </a:lnTo>
                  <a:lnTo>
                    <a:pt x="784" y="119"/>
                  </a:lnTo>
                  <a:lnTo>
                    <a:pt x="898" y="95"/>
                  </a:lnTo>
                  <a:lnTo>
                    <a:pt x="921" y="86"/>
                  </a:lnTo>
                  <a:lnTo>
                    <a:pt x="945" y="76"/>
                  </a:lnTo>
                  <a:lnTo>
                    <a:pt x="968" y="64"/>
                  </a:lnTo>
                  <a:lnTo>
                    <a:pt x="991" y="53"/>
                  </a:lnTo>
                  <a:lnTo>
                    <a:pt x="1011" y="37"/>
                  </a:lnTo>
                  <a:lnTo>
                    <a:pt x="1032" y="25"/>
                  </a:lnTo>
                  <a:lnTo>
                    <a:pt x="1053" y="12"/>
                  </a:lnTo>
                  <a:lnTo>
                    <a:pt x="1075" y="0"/>
                  </a:lnTo>
                  <a:lnTo>
                    <a:pt x="1075" y="18"/>
                  </a:lnTo>
                  <a:lnTo>
                    <a:pt x="1075" y="41"/>
                  </a:lnTo>
                  <a:lnTo>
                    <a:pt x="1075" y="62"/>
                  </a:lnTo>
                  <a:lnTo>
                    <a:pt x="1075" y="88"/>
                  </a:lnTo>
                  <a:lnTo>
                    <a:pt x="1071" y="109"/>
                  </a:lnTo>
                  <a:lnTo>
                    <a:pt x="1063" y="132"/>
                  </a:lnTo>
                  <a:lnTo>
                    <a:pt x="1051" y="152"/>
                  </a:lnTo>
                  <a:lnTo>
                    <a:pt x="1036" y="17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21" name="Freeform 58"/>
            <p:cNvSpPr>
              <a:spLocks/>
            </p:cNvSpPr>
            <p:nvPr/>
          </p:nvSpPr>
          <p:spPr bwMode="auto">
            <a:xfrm>
              <a:off x="4843" y="2593"/>
              <a:ext cx="535" cy="174"/>
            </a:xfrm>
            <a:custGeom>
              <a:avLst/>
              <a:gdLst>
                <a:gd name="T0" fmla="*/ 1055 w 1071"/>
                <a:gd name="T1" fmla="*/ 183 h 347"/>
                <a:gd name="T2" fmla="*/ 980 w 1071"/>
                <a:gd name="T3" fmla="*/ 239 h 347"/>
                <a:gd name="T4" fmla="*/ 900 w 1071"/>
                <a:gd name="T5" fmla="*/ 283 h 347"/>
                <a:gd name="T6" fmla="*/ 811 w 1071"/>
                <a:gd name="T7" fmla="*/ 312 h 347"/>
                <a:gd name="T8" fmla="*/ 718 w 1071"/>
                <a:gd name="T9" fmla="*/ 334 h 347"/>
                <a:gd name="T10" fmla="*/ 621 w 1071"/>
                <a:gd name="T11" fmla="*/ 344 h 347"/>
                <a:gd name="T12" fmla="*/ 524 w 1071"/>
                <a:gd name="T13" fmla="*/ 347 h 347"/>
                <a:gd name="T14" fmla="*/ 425 w 1071"/>
                <a:gd name="T15" fmla="*/ 344 h 347"/>
                <a:gd name="T16" fmla="*/ 332 w 1071"/>
                <a:gd name="T17" fmla="*/ 338 h 347"/>
                <a:gd name="T18" fmla="*/ 287 w 1071"/>
                <a:gd name="T19" fmla="*/ 328 h 347"/>
                <a:gd name="T20" fmla="*/ 243 w 1071"/>
                <a:gd name="T21" fmla="*/ 320 h 347"/>
                <a:gd name="T22" fmla="*/ 198 w 1071"/>
                <a:gd name="T23" fmla="*/ 309 h 347"/>
                <a:gd name="T24" fmla="*/ 157 w 1071"/>
                <a:gd name="T25" fmla="*/ 299 h 347"/>
                <a:gd name="T26" fmla="*/ 115 w 1071"/>
                <a:gd name="T27" fmla="*/ 283 h 347"/>
                <a:gd name="T28" fmla="*/ 78 w 1071"/>
                <a:gd name="T29" fmla="*/ 264 h 347"/>
                <a:gd name="T30" fmla="*/ 43 w 1071"/>
                <a:gd name="T31" fmla="*/ 241 h 347"/>
                <a:gd name="T32" fmla="*/ 14 w 1071"/>
                <a:gd name="T33" fmla="*/ 214 h 347"/>
                <a:gd name="T34" fmla="*/ 6 w 1071"/>
                <a:gd name="T35" fmla="*/ 188 h 347"/>
                <a:gd name="T36" fmla="*/ 2 w 1071"/>
                <a:gd name="T37" fmla="*/ 163 h 347"/>
                <a:gd name="T38" fmla="*/ 0 w 1071"/>
                <a:gd name="T39" fmla="*/ 136 h 347"/>
                <a:gd name="T40" fmla="*/ 0 w 1071"/>
                <a:gd name="T41" fmla="*/ 109 h 347"/>
                <a:gd name="T42" fmla="*/ 0 w 1071"/>
                <a:gd name="T43" fmla="*/ 80 h 347"/>
                <a:gd name="T44" fmla="*/ 0 w 1071"/>
                <a:gd name="T45" fmla="*/ 55 h 347"/>
                <a:gd name="T46" fmla="*/ 0 w 1071"/>
                <a:gd name="T47" fmla="*/ 27 h 347"/>
                <a:gd name="T48" fmla="*/ 2 w 1071"/>
                <a:gd name="T49" fmla="*/ 6 h 347"/>
                <a:gd name="T50" fmla="*/ 93 w 1071"/>
                <a:gd name="T51" fmla="*/ 62 h 347"/>
                <a:gd name="T52" fmla="*/ 192 w 1071"/>
                <a:gd name="T53" fmla="*/ 103 h 347"/>
                <a:gd name="T54" fmla="*/ 297 w 1071"/>
                <a:gd name="T55" fmla="*/ 128 h 347"/>
                <a:gd name="T56" fmla="*/ 407 w 1071"/>
                <a:gd name="T57" fmla="*/ 144 h 347"/>
                <a:gd name="T58" fmla="*/ 518 w 1071"/>
                <a:gd name="T59" fmla="*/ 144 h 347"/>
                <a:gd name="T60" fmla="*/ 632 w 1071"/>
                <a:gd name="T61" fmla="*/ 138 h 347"/>
                <a:gd name="T62" fmla="*/ 743 w 1071"/>
                <a:gd name="T63" fmla="*/ 122 h 347"/>
                <a:gd name="T64" fmla="*/ 853 w 1071"/>
                <a:gd name="T65" fmla="*/ 105 h 347"/>
                <a:gd name="T66" fmla="*/ 881 w 1071"/>
                <a:gd name="T67" fmla="*/ 95 h 347"/>
                <a:gd name="T68" fmla="*/ 910 w 1071"/>
                <a:gd name="T69" fmla="*/ 88 h 347"/>
                <a:gd name="T70" fmla="*/ 939 w 1071"/>
                <a:gd name="T71" fmla="*/ 76 h 347"/>
                <a:gd name="T72" fmla="*/ 970 w 1071"/>
                <a:gd name="T73" fmla="*/ 64 h 347"/>
                <a:gd name="T74" fmla="*/ 995 w 1071"/>
                <a:gd name="T75" fmla="*/ 49 h 347"/>
                <a:gd name="T76" fmla="*/ 1022 w 1071"/>
                <a:gd name="T77" fmla="*/ 35 h 347"/>
                <a:gd name="T78" fmla="*/ 1045 w 1071"/>
                <a:gd name="T79" fmla="*/ 18 h 347"/>
                <a:gd name="T80" fmla="*/ 1069 w 1071"/>
                <a:gd name="T81" fmla="*/ 0 h 347"/>
                <a:gd name="T82" fmla="*/ 1069 w 1071"/>
                <a:gd name="T83" fmla="*/ 22 h 347"/>
                <a:gd name="T84" fmla="*/ 1071 w 1071"/>
                <a:gd name="T85" fmla="*/ 45 h 347"/>
                <a:gd name="T86" fmla="*/ 1071 w 1071"/>
                <a:gd name="T87" fmla="*/ 68 h 347"/>
                <a:gd name="T88" fmla="*/ 1071 w 1071"/>
                <a:gd name="T89" fmla="*/ 91 h 347"/>
                <a:gd name="T90" fmla="*/ 1067 w 1071"/>
                <a:gd name="T91" fmla="*/ 113 h 347"/>
                <a:gd name="T92" fmla="*/ 1065 w 1071"/>
                <a:gd name="T93" fmla="*/ 136 h 347"/>
                <a:gd name="T94" fmla="*/ 1059 w 1071"/>
                <a:gd name="T95" fmla="*/ 159 h 347"/>
                <a:gd name="T96" fmla="*/ 1055 w 1071"/>
                <a:gd name="T97" fmla="*/ 183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1" h="347">
                  <a:moveTo>
                    <a:pt x="1055" y="183"/>
                  </a:moveTo>
                  <a:lnTo>
                    <a:pt x="980" y="239"/>
                  </a:lnTo>
                  <a:lnTo>
                    <a:pt x="900" y="283"/>
                  </a:lnTo>
                  <a:lnTo>
                    <a:pt x="811" y="312"/>
                  </a:lnTo>
                  <a:lnTo>
                    <a:pt x="718" y="334"/>
                  </a:lnTo>
                  <a:lnTo>
                    <a:pt x="621" y="344"/>
                  </a:lnTo>
                  <a:lnTo>
                    <a:pt x="524" y="347"/>
                  </a:lnTo>
                  <a:lnTo>
                    <a:pt x="425" y="344"/>
                  </a:lnTo>
                  <a:lnTo>
                    <a:pt x="332" y="338"/>
                  </a:lnTo>
                  <a:lnTo>
                    <a:pt x="287" y="328"/>
                  </a:lnTo>
                  <a:lnTo>
                    <a:pt x="243" y="320"/>
                  </a:lnTo>
                  <a:lnTo>
                    <a:pt x="198" y="309"/>
                  </a:lnTo>
                  <a:lnTo>
                    <a:pt x="157" y="299"/>
                  </a:lnTo>
                  <a:lnTo>
                    <a:pt x="115" y="283"/>
                  </a:lnTo>
                  <a:lnTo>
                    <a:pt x="78" y="264"/>
                  </a:lnTo>
                  <a:lnTo>
                    <a:pt x="43" y="241"/>
                  </a:lnTo>
                  <a:lnTo>
                    <a:pt x="14" y="214"/>
                  </a:lnTo>
                  <a:lnTo>
                    <a:pt x="6" y="188"/>
                  </a:lnTo>
                  <a:lnTo>
                    <a:pt x="2" y="163"/>
                  </a:lnTo>
                  <a:lnTo>
                    <a:pt x="0" y="136"/>
                  </a:lnTo>
                  <a:lnTo>
                    <a:pt x="0" y="109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27"/>
                  </a:lnTo>
                  <a:lnTo>
                    <a:pt x="2" y="6"/>
                  </a:lnTo>
                  <a:lnTo>
                    <a:pt x="93" y="62"/>
                  </a:lnTo>
                  <a:lnTo>
                    <a:pt x="192" y="103"/>
                  </a:lnTo>
                  <a:lnTo>
                    <a:pt x="297" y="128"/>
                  </a:lnTo>
                  <a:lnTo>
                    <a:pt x="407" y="144"/>
                  </a:lnTo>
                  <a:lnTo>
                    <a:pt x="518" y="144"/>
                  </a:lnTo>
                  <a:lnTo>
                    <a:pt x="632" y="138"/>
                  </a:lnTo>
                  <a:lnTo>
                    <a:pt x="743" y="122"/>
                  </a:lnTo>
                  <a:lnTo>
                    <a:pt x="853" y="105"/>
                  </a:lnTo>
                  <a:lnTo>
                    <a:pt x="881" y="95"/>
                  </a:lnTo>
                  <a:lnTo>
                    <a:pt x="910" y="88"/>
                  </a:lnTo>
                  <a:lnTo>
                    <a:pt x="939" y="76"/>
                  </a:lnTo>
                  <a:lnTo>
                    <a:pt x="970" y="64"/>
                  </a:lnTo>
                  <a:lnTo>
                    <a:pt x="995" y="49"/>
                  </a:lnTo>
                  <a:lnTo>
                    <a:pt x="1022" y="35"/>
                  </a:lnTo>
                  <a:lnTo>
                    <a:pt x="1045" y="18"/>
                  </a:lnTo>
                  <a:lnTo>
                    <a:pt x="1069" y="0"/>
                  </a:lnTo>
                  <a:lnTo>
                    <a:pt x="1069" y="22"/>
                  </a:lnTo>
                  <a:lnTo>
                    <a:pt x="1071" y="45"/>
                  </a:lnTo>
                  <a:lnTo>
                    <a:pt x="1071" y="68"/>
                  </a:lnTo>
                  <a:lnTo>
                    <a:pt x="1071" y="91"/>
                  </a:lnTo>
                  <a:lnTo>
                    <a:pt x="1067" y="113"/>
                  </a:lnTo>
                  <a:lnTo>
                    <a:pt x="1065" y="136"/>
                  </a:lnTo>
                  <a:lnTo>
                    <a:pt x="1059" y="159"/>
                  </a:lnTo>
                  <a:lnTo>
                    <a:pt x="1055" y="18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33" name="Freeform 69"/>
            <p:cNvSpPr>
              <a:spLocks/>
            </p:cNvSpPr>
            <p:nvPr/>
          </p:nvSpPr>
          <p:spPr bwMode="auto">
            <a:xfrm>
              <a:off x="4399" y="2800"/>
              <a:ext cx="596" cy="321"/>
            </a:xfrm>
            <a:custGeom>
              <a:avLst/>
              <a:gdLst>
                <a:gd name="T0" fmla="*/ 1191 w 1193"/>
                <a:gd name="T1" fmla="*/ 231 h 642"/>
                <a:gd name="T2" fmla="*/ 1193 w 1193"/>
                <a:gd name="T3" fmla="*/ 264 h 642"/>
                <a:gd name="T4" fmla="*/ 1189 w 1193"/>
                <a:gd name="T5" fmla="*/ 305 h 642"/>
                <a:gd name="T6" fmla="*/ 1177 w 1193"/>
                <a:gd name="T7" fmla="*/ 349 h 642"/>
                <a:gd name="T8" fmla="*/ 1164 w 1193"/>
                <a:gd name="T9" fmla="*/ 400 h 642"/>
                <a:gd name="T10" fmla="*/ 1144 w 1193"/>
                <a:gd name="T11" fmla="*/ 444 h 642"/>
                <a:gd name="T12" fmla="*/ 1123 w 1193"/>
                <a:gd name="T13" fmla="*/ 487 h 642"/>
                <a:gd name="T14" fmla="*/ 1098 w 1193"/>
                <a:gd name="T15" fmla="*/ 522 h 642"/>
                <a:gd name="T16" fmla="*/ 1072 w 1193"/>
                <a:gd name="T17" fmla="*/ 549 h 642"/>
                <a:gd name="T18" fmla="*/ 950 w 1193"/>
                <a:gd name="T19" fmla="*/ 590 h 642"/>
                <a:gd name="T20" fmla="*/ 820 w 1193"/>
                <a:gd name="T21" fmla="*/ 619 h 642"/>
                <a:gd name="T22" fmla="*/ 683 w 1193"/>
                <a:gd name="T23" fmla="*/ 636 h 642"/>
                <a:gd name="T24" fmla="*/ 547 w 1193"/>
                <a:gd name="T25" fmla="*/ 642 h 642"/>
                <a:gd name="T26" fmla="*/ 411 w 1193"/>
                <a:gd name="T27" fmla="*/ 631 h 642"/>
                <a:gd name="T28" fmla="*/ 281 w 1193"/>
                <a:gd name="T29" fmla="*/ 601 h 642"/>
                <a:gd name="T30" fmla="*/ 159 w 1193"/>
                <a:gd name="T31" fmla="*/ 555 h 642"/>
                <a:gd name="T32" fmla="*/ 50 w 1193"/>
                <a:gd name="T33" fmla="*/ 491 h 642"/>
                <a:gd name="T34" fmla="*/ 25 w 1193"/>
                <a:gd name="T35" fmla="*/ 464 h 642"/>
                <a:gd name="T36" fmla="*/ 12 w 1193"/>
                <a:gd name="T37" fmla="*/ 437 h 642"/>
                <a:gd name="T38" fmla="*/ 4 w 1193"/>
                <a:gd name="T39" fmla="*/ 406 h 642"/>
                <a:gd name="T40" fmla="*/ 2 w 1193"/>
                <a:gd name="T41" fmla="*/ 375 h 642"/>
                <a:gd name="T42" fmla="*/ 0 w 1193"/>
                <a:gd name="T43" fmla="*/ 342 h 642"/>
                <a:gd name="T44" fmla="*/ 4 w 1193"/>
                <a:gd name="T45" fmla="*/ 309 h 642"/>
                <a:gd name="T46" fmla="*/ 8 w 1193"/>
                <a:gd name="T47" fmla="*/ 278 h 642"/>
                <a:gd name="T48" fmla="*/ 12 w 1193"/>
                <a:gd name="T49" fmla="*/ 250 h 642"/>
                <a:gd name="T50" fmla="*/ 54 w 1193"/>
                <a:gd name="T51" fmla="*/ 175 h 642"/>
                <a:gd name="T52" fmla="*/ 110 w 1193"/>
                <a:gd name="T53" fmla="*/ 119 h 642"/>
                <a:gd name="T54" fmla="*/ 176 w 1193"/>
                <a:gd name="T55" fmla="*/ 78 h 642"/>
                <a:gd name="T56" fmla="*/ 252 w 1193"/>
                <a:gd name="T57" fmla="*/ 49 h 642"/>
                <a:gd name="T58" fmla="*/ 330 w 1193"/>
                <a:gd name="T59" fmla="*/ 29 h 642"/>
                <a:gd name="T60" fmla="*/ 413 w 1193"/>
                <a:gd name="T61" fmla="*/ 16 h 642"/>
                <a:gd name="T62" fmla="*/ 496 w 1193"/>
                <a:gd name="T63" fmla="*/ 8 h 642"/>
                <a:gd name="T64" fmla="*/ 578 w 1193"/>
                <a:gd name="T65" fmla="*/ 0 h 642"/>
                <a:gd name="T66" fmla="*/ 667 w 1193"/>
                <a:gd name="T67" fmla="*/ 0 h 642"/>
                <a:gd name="T68" fmla="*/ 756 w 1193"/>
                <a:gd name="T69" fmla="*/ 6 h 642"/>
                <a:gd name="T70" fmla="*/ 844 w 1193"/>
                <a:gd name="T71" fmla="*/ 18 h 642"/>
                <a:gd name="T72" fmla="*/ 927 w 1193"/>
                <a:gd name="T73" fmla="*/ 39 h 642"/>
                <a:gd name="T74" fmla="*/ 1004 w 1193"/>
                <a:gd name="T75" fmla="*/ 68 h 642"/>
                <a:gd name="T76" fmla="*/ 1076 w 1193"/>
                <a:gd name="T77" fmla="*/ 109 h 642"/>
                <a:gd name="T78" fmla="*/ 1138 w 1193"/>
                <a:gd name="T79" fmla="*/ 161 h 642"/>
                <a:gd name="T80" fmla="*/ 1191 w 1193"/>
                <a:gd name="T81" fmla="*/ 231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3" h="642">
                  <a:moveTo>
                    <a:pt x="1191" y="231"/>
                  </a:moveTo>
                  <a:lnTo>
                    <a:pt x="1193" y="264"/>
                  </a:lnTo>
                  <a:lnTo>
                    <a:pt x="1189" y="305"/>
                  </a:lnTo>
                  <a:lnTo>
                    <a:pt x="1177" y="349"/>
                  </a:lnTo>
                  <a:lnTo>
                    <a:pt x="1164" y="400"/>
                  </a:lnTo>
                  <a:lnTo>
                    <a:pt x="1144" y="444"/>
                  </a:lnTo>
                  <a:lnTo>
                    <a:pt x="1123" y="487"/>
                  </a:lnTo>
                  <a:lnTo>
                    <a:pt x="1098" y="522"/>
                  </a:lnTo>
                  <a:lnTo>
                    <a:pt x="1072" y="549"/>
                  </a:lnTo>
                  <a:lnTo>
                    <a:pt x="950" y="590"/>
                  </a:lnTo>
                  <a:lnTo>
                    <a:pt x="820" y="619"/>
                  </a:lnTo>
                  <a:lnTo>
                    <a:pt x="683" y="636"/>
                  </a:lnTo>
                  <a:lnTo>
                    <a:pt x="547" y="642"/>
                  </a:lnTo>
                  <a:lnTo>
                    <a:pt x="411" y="631"/>
                  </a:lnTo>
                  <a:lnTo>
                    <a:pt x="281" y="601"/>
                  </a:lnTo>
                  <a:lnTo>
                    <a:pt x="159" y="555"/>
                  </a:lnTo>
                  <a:lnTo>
                    <a:pt x="50" y="491"/>
                  </a:lnTo>
                  <a:lnTo>
                    <a:pt x="25" y="464"/>
                  </a:lnTo>
                  <a:lnTo>
                    <a:pt x="12" y="437"/>
                  </a:lnTo>
                  <a:lnTo>
                    <a:pt x="4" y="406"/>
                  </a:lnTo>
                  <a:lnTo>
                    <a:pt x="2" y="375"/>
                  </a:lnTo>
                  <a:lnTo>
                    <a:pt x="0" y="342"/>
                  </a:lnTo>
                  <a:lnTo>
                    <a:pt x="4" y="309"/>
                  </a:lnTo>
                  <a:lnTo>
                    <a:pt x="8" y="278"/>
                  </a:lnTo>
                  <a:lnTo>
                    <a:pt x="12" y="250"/>
                  </a:lnTo>
                  <a:lnTo>
                    <a:pt x="54" y="175"/>
                  </a:lnTo>
                  <a:lnTo>
                    <a:pt x="110" y="119"/>
                  </a:lnTo>
                  <a:lnTo>
                    <a:pt x="176" y="78"/>
                  </a:lnTo>
                  <a:lnTo>
                    <a:pt x="252" y="49"/>
                  </a:lnTo>
                  <a:lnTo>
                    <a:pt x="330" y="29"/>
                  </a:lnTo>
                  <a:lnTo>
                    <a:pt x="413" y="16"/>
                  </a:lnTo>
                  <a:lnTo>
                    <a:pt x="496" y="8"/>
                  </a:lnTo>
                  <a:lnTo>
                    <a:pt x="578" y="0"/>
                  </a:lnTo>
                  <a:lnTo>
                    <a:pt x="667" y="0"/>
                  </a:lnTo>
                  <a:lnTo>
                    <a:pt x="756" y="6"/>
                  </a:lnTo>
                  <a:lnTo>
                    <a:pt x="844" y="18"/>
                  </a:lnTo>
                  <a:lnTo>
                    <a:pt x="927" y="39"/>
                  </a:lnTo>
                  <a:lnTo>
                    <a:pt x="1004" y="68"/>
                  </a:lnTo>
                  <a:lnTo>
                    <a:pt x="1076" y="109"/>
                  </a:lnTo>
                  <a:lnTo>
                    <a:pt x="1138" y="161"/>
                  </a:lnTo>
                  <a:lnTo>
                    <a:pt x="1191" y="23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34" name="Freeform 70"/>
            <p:cNvSpPr>
              <a:spLocks/>
            </p:cNvSpPr>
            <p:nvPr/>
          </p:nvSpPr>
          <p:spPr bwMode="auto">
            <a:xfrm>
              <a:off x="4429" y="2818"/>
              <a:ext cx="548" cy="214"/>
            </a:xfrm>
            <a:custGeom>
              <a:avLst/>
              <a:gdLst>
                <a:gd name="T0" fmla="*/ 1072 w 1096"/>
                <a:gd name="T1" fmla="*/ 159 h 429"/>
                <a:gd name="T2" fmla="*/ 1080 w 1096"/>
                <a:gd name="T3" fmla="*/ 171 h 429"/>
                <a:gd name="T4" fmla="*/ 1088 w 1096"/>
                <a:gd name="T5" fmla="*/ 186 h 429"/>
                <a:gd name="T6" fmla="*/ 1092 w 1096"/>
                <a:gd name="T7" fmla="*/ 200 h 429"/>
                <a:gd name="T8" fmla="*/ 1096 w 1096"/>
                <a:gd name="T9" fmla="*/ 217 h 429"/>
                <a:gd name="T10" fmla="*/ 1094 w 1096"/>
                <a:gd name="T11" fmla="*/ 233 h 429"/>
                <a:gd name="T12" fmla="*/ 1094 w 1096"/>
                <a:gd name="T13" fmla="*/ 248 h 429"/>
                <a:gd name="T14" fmla="*/ 1088 w 1096"/>
                <a:gd name="T15" fmla="*/ 264 h 429"/>
                <a:gd name="T16" fmla="*/ 1084 w 1096"/>
                <a:gd name="T17" fmla="*/ 279 h 429"/>
                <a:gd name="T18" fmla="*/ 987 w 1096"/>
                <a:gd name="T19" fmla="*/ 340 h 429"/>
                <a:gd name="T20" fmla="*/ 880 w 1096"/>
                <a:gd name="T21" fmla="*/ 384 h 429"/>
                <a:gd name="T22" fmla="*/ 762 w 1096"/>
                <a:gd name="T23" fmla="*/ 413 h 429"/>
                <a:gd name="T24" fmla="*/ 642 w 1096"/>
                <a:gd name="T25" fmla="*/ 429 h 429"/>
                <a:gd name="T26" fmla="*/ 516 w 1096"/>
                <a:gd name="T27" fmla="*/ 429 h 429"/>
                <a:gd name="T28" fmla="*/ 396 w 1096"/>
                <a:gd name="T29" fmla="*/ 417 h 429"/>
                <a:gd name="T30" fmla="*/ 281 w 1096"/>
                <a:gd name="T31" fmla="*/ 392 h 429"/>
                <a:gd name="T32" fmla="*/ 178 w 1096"/>
                <a:gd name="T33" fmla="*/ 359 h 429"/>
                <a:gd name="T34" fmla="*/ 151 w 1096"/>
                <a:gd name="T35" fmla="*/ 349 h 429"/>
                <a:gd name="T36" fmla="*/ 128 w 1096"/>
                <a:gd name="T37" fmla="*/ 340 h 429"/>
                <a:gd name="T38" fmla="*/ 103 w 1096"/>
                <a:gd name="T39" fmla="*/ 326 h 429"/>
                <a:gd name="T40" fmla="*/ 81 w 1096"/>
                <a:gd name="T41" fmla="*/ 312 h 429"/>
                <a:gd name="T42" fmla="*/ 58 w 1096"/>
                <a:gd name="T43" fmla="*/ 295 h 429"/>
                <a:gd name="T44" fmla="*/ 39 w 1096"/>
                <a:gd name="T45" fmla="*/ 277 h 429"/>
                <a:gd name="T46" fmla="*/ 21 w 1096"/>
                <a:gd name="T47" fmla="*/ 256 h 429"/>
                <a:gd name="T48" fmla="*/ 10 w 1096"/>
                <a:gd name="T49" fmla="*/ 237 h 429"/>
                <a:gd name="T50" fmla="*/ 2 w 1096"/>
                <a:gd name="T51" fmla="*/ 221 h 429"/>
                <a:gd name="T52" fmla="*/ 0 w 1096"/>
                <a:gd name="T53" fmla="*/ 208 h 429"/>
                <a:gd name="T54" fmla="*/ 2 w 1096"/>
                <a:gd name="T55" fmla="*/ 194 h 429"/>
                <a:gd name="T56" fmla="*/ 8 w 1096"/>
                <a:gd name="T57" fmla="*/ 181 h 429"/>
                <a:gd name="T58" fmla="*/ 14 w 1096"/>
                <a:gd name="T59" fmla="*/ 167 h 429"/>
                <a:gd name="T60" fmla="*/ 21 w 1096"/>
                <a:gd name="T61" fmla="*/ 153 h 429"/>
                <a:gd name="T62" fmla="*/ 31 w 1096"/>
                <a:gd name="T63" fmla="*/ 142 h 429"/>
                <a:gd name="T64" fmla="*/ 43 w 1096"/>
                <a:gd name="T65" fmla="*/ 132 h 429"/>
                <a:gd name="T66" fmla="*/ 101 w 1096"/>
                <a:gd name="T67" fmla="*/ 93 h 429"/>
                <a:gd name="T68" fmla="*/ 165 w 1096"/>
                <a:gd name="T69" fmla="*/ 64 h 429"/>
                <a:gd name="T70" fmla="*/ 233 w 1096"/>
                <a:gd name="T71" fmla="*/ 41 h 429"/>
                <a:gd name="T72" fmla="*/ 306 w 1096"/>
                <a:gd name="T73" fmla="*/ 25 h 429"/>
                <a:gd name="T74" fmla="*/ 380 w 1096"/>
                <a:gd name="T75" fmla="*/ 12 h 429"/>
                <a:gd name="T76" fmla="*/ 458 w 1096"/>
                <a:gd name="T77" fmla="*/ 4 h 429"/>
                <a:gd name="T78" fmla="*/ 533 w 1096"/>
                <a:gd name="T79" fmla="*/ 0 h 429"/>
                <a:gd name="T80" fmla="*/ 613 w 1096"/>
                <a:gd name="T81" fmla="*/ 2 h 429"/>
                <a:gd name="T82" fmla="*/ 675 w 1096"/>
                <a:gd name="T83" fmla="*/ 8 h 429"/>
                <a:gd name="T84" fmla="*/ 737 w 1096"/>
                <a:gd name="T85" fmla="*/ 18 h 429"/>
                <a:gd name="T86" fmla="*/ 797 w 1096"/>
                <a:gd name="T87" fmla="*/ 27 h 429"/>
                <a:gd name="T88" fmla="*/ 857 w 1096"/>
                <a:gd name="T89" fmla="*/ 45 h 429"/>
                <a:gd name="T90" fmla="*/ 913 w 1096"/>
                <a:gd name="T91" fmla="*/ 64 h 429"/>
                <a:gd name="T92" fmla="*/ 970 w 1096"/>
                <a:gd name="T93" fmla="*/ 89 h 429"/>
                <a:gd name="T94" fmla="*/ 1020 w 1096"/>
                <a:gd name="T95" fmla="*/ 118 h 429"/>
                <a:gd name="T96" fmla="*/ 1072 w 1096"/>
                <a:gd name="T97" fmla="*/ 15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96" h="429">
                  <a:moveTo>
                    <a:pt x="1072" y="159"/>
                  </a:moveTo>
                  <a:lnTo>
                    <a:pt x="1080" y="171"/>
                  </a:lnTo>
                  <a:lnTo>
                    <a:pt x="1088" y="186"/>
                  </a:lnTo>
                  <a:lnTo>
                    <a:pt x="1092" y="200"/>
                  </a:lnTo>
                  <a:lnTo>
                    <a:pt x="1096" y="217"/>
                  </a:lnTo>
                  <a:lnTo>
                    <a:pt x="1094" y="233"/>
                  </a:lnTo>
                  <a:lnTo>
                    <a:pt x="1094" y="248"/>
                  </a:lnTo>
                  <a:lnTo>
                    <a:pt x="1088" y="264"/>
                  </a:lnTo>
                  <a:lnTo>
                    <a:pt x="1084" y="279"/>
                  </a:lnTo>
                  <a:lnTo>
                    <a:pt x="987" y="340"/>
                  </a:lnTo>
                  <a:lnTo>
                    <a:pt x="880" y="384"/>
                  </a:lnTo>
                  <a:lnTo>
                    <a:pt x="762" y="413"/>
                  </a:lnTo>
                  <a:lnTo>
                    <a:pt x="642" y="429"/>
                  </a:lnTo>
                  <a:lnTo>
                    <a:pt x="516" y="429"/>
                  </a:lnTo>
                  <a:lnTo>
                    <a:pt x="396" y="417"/>
                  </a:lnTo>
                  <a:lnTo>
                    <a:pt x="281" y="392"/>
                  </a:lnTo>
                  <a:lnTo>
                    <a:pt x="178" y="359"/>
                  </a:lnTo>
                  <a:lnTo>
                    <a:pt x="151" y="349"/>
                  </a:lnTo>
                  <a:lnTo>
                    <a:pt x="128" y="340"/>
                  </a:lnTo>
                  <a:lnTo>
                    <a:pt x="103" y="326"/>
                  </a:lnTo>
                  <a:lnTo>
                    <a:pt x="81" y="312"/>
                  </a:lnTo>
                  <a:lnTo>
                    <a:pt x="58" y="295"/>
                  </a:lnTo>
                  <a:lnTo>
                    <a:pt x="39" y="277"/>
                  </a:lnTo>
                  <a:lnTo>
                    <a:pt x="21" y="256"/>
                  </a:lnTo>
                  <a:lnTo>
                    <a:pt x="10" y="237"/>
                  </a:lnTo>
                  <a:lnTo>
                    <a:pt x="2" y="221"/>
                  </a:lnTo>
                  <a:lnTo>
                    <a:pt x="0" y="208"/>
                  </a:lnTo>
                  <a:lnTo>
                    <a:pt x="2" y="194"/>
                  </a:lnTo>
                  <a:lnTo>
                    <a:pt x="8" y="181"/>
                  </a:lnTo>
                  <a:lnTo>
                    <a:pt x="14" y="167"/>
                  </a:lnTo>
                  <a:lnTo>
                    <a:pt x="21" y="153"/>
                  </a:lnTo>
                  <a:lnTo>
                    <a:pt x="31" y="142"/>
                  </a:lnTo>
                  <a:lnTo>
                    <a:pt x="43" y="132"/>
                  </a:lnTo>
                  <a:lnTo>
                    <a:pt x="101" y="93"/>
                  </a:lnTo>
                  <a:lnTo>
                    <a:pt x="165" y="64"/>
                  </a:lnTo>
                  <a:lnTo>
                    <a:pt x="233" y="41"/>
                  </a:lnTo>
                  <a:lnTo>
                    <a:pt x="306" y="25"/>
                  </a:lnTo>
                  <a:lnTo>
                    <a:pt x="380" y="12"/>
                  </a:lnTo>
                  <a:lnTo>
                    <a:pt x="458" y="4"/>
                  </a:lnTo>
                  <a:lnTo>
                    <a:pt x="533" y="0"/>
                  </a:lnTo>
                  <a:lnTo>
                    <a:pt x="613" y="2"/>
                  </a:lnTo>
                  <a:lnTo>
                    <a:pt x="675" y="8"/>
                  </a:lnTo>
                  <a:lnTo>
                    <a:pt x="737" y="18"/>
                  </a:lnTo>
                  <a:lnTo>
                    <a:pt x="797" y="27"/>
                  </a:lnTo>
                  <a:lnTo>
                    <a:pt x="857" y="45"/>
                  </a:lnTo>
                  <a:lnTo>
                    <a:pt x="913" y="64"/>
                  </a:lnTo>
                  <a:lnTo>
                    <a:pt x="970" y="89"/>
                  </a:lnTo>
                  <a:lnTo>
                    <a:pt x="1020" y="118"/>
                  </a:lnTo>
                  <a:lnTo>
                    <a:pt x="1072" y="15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35" name="Freeform 71"/>
            <p:cNvSpPr>
              <a:spLocks/>
            </p:cNvSpPr>
            <p:nvPr/>
          </p:nvSpPr>
          <p:spPr bwMode="auto">
            <a:xfrm>
              <a:off x="4425" y="2964"/>
              <a:ext cx="530" cy="136"/>
            </a:xfrm>
            <a:custGeom>
              <a:avLst/>
              <a:gdLst>
                <a:gd name="T0" fmla="*/ 920 w 1059"/>
                <a:gd name="T1" fmla="*/ 138 h 271"/>
                <a:gd name="T2" fmla="*/ 1059 w 1059"/>
                <a:gd name="T3" fmla="*/ 76 h 271"/>
                <a:gd name="T4" fmla="*/ 1053 w 1059"/>
                <a:gd name="T5" fmla="*/ 116 h 271"/>
                <a:gd name="T6" fmla="*/ 1038 w 1059"/>
                <a:gd name="T7" fmla="*/ 149 h 271"/>
                <a:gd name="T8" fmla="*/ 1009 w 1059"/>
                <a:gd name="T9" fmla="*/ 175 h 271"/>
                <a:gd name="T10" fmla="*/ 976 w 1059"/>
                <a:gd name="T11" fmla="*/ 194 h 271"/>
                <a:gd name="T12" fmla="*/ 935 w 1059"/>
                <a:gd name="T13" fmla="*/ 207 h 271"/>
                <a:gd name="T14" fmla="*/ 894 w 1059"/>
                <a:gd name="T15" fmla="*/ 223 h 271"/>
                <a:gd name="T16" fmla="*/ 854 w 1059"/>
                <a:gd name="T17" fmla="*/ 235 h 271"/>
                <a:gd name="T18" fmla="*/ 819 w 1059"/>
                <a:gd name="T19" fmla="*/ 252 h 271"/>
                <a:gd name="T20" fmla="*/ 710 w 1059"/>
                <a:gd name="T21" fmla="*/ 264 h 271"/>
                <a:gd name="T22" fmla="*/ 601 w 1059"/>
                <a:gd name="T23" fmla="*/ 271 h 271"/>
                <a:gd name="T24" fmla="*/ 489 w 1059"/>
                <a:gd name="T25" fmla="*/ 271 h 271"/>
                <a:gd name="T26" fmla="*/ 380 w 1059"/>
                <a:gd name="T27" fmla="*/ 264 h 271"/>
                <a:gd name="T28" fmla="*/ 274 w 1059"/>
                <a:gd name="T29" fmla="*/ 242 h 271"/>
                <a:gd name="T30" fmla="*/ 175 w 1059"/>
                <a:gd name="T31" fmla="*/ 211 h 271"/>
                <a:gd name="T32" fmla="*/ 86 w 1059"/>
                <a:gd name="T33" fmla="*/ 163 h 271"/>
                <a:gd name="T34" fmla="*/ 8 w 1059"/>
                <a:gd name="T35" fmla="*/ 101 h 271"/>
                <a:gd name="T36" fmla="*/ 2 w 1059"/>
                <a:gd name="T37" fmla="*/ 85 h 271"/>
                <a:gd name="T38" fmla="*/ 2 w 1059"/>
                <a:gd name="T39" fmla="*/ 72 h 271"/>
                <a:gd name="T40" fmla="*/ 0 w 1059"/>
                <a:gd name="T41" fmla="*/ 58 h 271"/>
                <a:gd name="T42" fmla="*/ 2 w 1059"/>
                <a:gd name="T43" fmla="*/ 47 h 271"/>
                <a:gd name="T44" fmla="*/ 2 w 1059"/>
                <a:gd name="T45" fmla="*/ 33 h 271"/>
                <a:gd name="T46" fmla="*/ 4 w 1059"/>
                <a:gd name="T47" fmla="*/ 21 h 271"/>
                <a:gd name="T48" fmla="*/ 6 w 1059"/>
                <a:gd name="T49" fmla="*/ 10 h 271"/>
                <a:gd name="T50" fmla="*/ 8 w 1059"/>
                <a:gd name="T51" fmla="*/ 0 h 271"/>
                <a:gd name="T52" fmla="*/ 103 w 1059"/>
                <a:gd name="T53" fmla="*/ 68 h 271"/>
                <a:gd name="T54" fmla="*/ 208 w 1059"/>
                <a:gd name="T55" fmla="*/ 118 h 271"/>
                <a:gd name="T56" fmla="*/ 320 w 1059"/>
                <a:gd name="T57" fmla="*/ 153 h 271"/>
                <a:gd name="T58" fmla="*/ 439 w 1059"/>
                <a:gd name="T59" fmla="*/ 173 h 271"/>
                <a:gd name="T60" fmla="*/ 559 w 1059"/>
                <a:gd name="T61" fmla="*/ 178 h 271"/>
                <a:gd name="T62" fmla="*/ 681 w 1059"/>
                <a:gd name="T63" fmla="*/ 175 h 271"/>
                <a:gd name="T64" fmla="*/ 801 w 1059"/>
                <a:gd name="T65" fmla="*/ 159 h 271"/>
                <a:gd name="T66" fmla="*/ 920 w 1059"/>
                <a:gd name="T67" fmla="*/ 13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59" h="271">
                  <a:moveTo>
                    <a:pt x="920" y="138"/>
                  </a:moveTo>
                  <a:lnTo>
                    <a:pt x="1059" y="76"/>
                  </a:lnTo>
                  <a:lnTo>
                    <a:pt x="1053" y="116"/>
                  </a:lnTo>
                  <a:lnTo>
                    <a:pt x="1038" y="149"/>
                  </a:lnTo>
                  <a:lnTo>
                    <a:pt x="1009" y="175"/>
                  </a:lnTo>
                  <a:lnTo>
                    <a:pt x="976" y="194"/>
                  </a:lnTo>
                  <a:lnTo>
                    <a:pt x="935" y="207"/>
                  </a:lnTo>
                  <a:lnTo>
                    <a:pt x="894" y="223"/>
                  </a:lnTo>
                  <a:lnTo>
                    <a:pt x="854" y="235"/>
                  </a:lnTo>
                  <a:lnTo>
                    <a:pt x="819" y="252"/>
                  </a:lnTo>
                  <a:lnTo>
                    <a:pt x="710" y="264"/>
                  </a:lnTo>
                  <a:lnTo>
                    <a:pt x="601" y="271"/>
                  </a:lnTo>
                  <a:lnTo>
                    <a:pt x="489" y="271"/>
                  </a:lnTo>
                  <a:lnTo>
                    <a:pt x="380" y="264"/>
                  </a:lnTo>
                  <a:lnTo>
                    <a:pt x="274" y="242"/>
                  </a:lnTo>
                  <a:lnTo>
                    <a:pt x="175" y="211"/>
                  </a:lnTo>
                  <a:lnTo>
                    <a:pt x="86" y="163"/>
                  </a:lnTo>
                  <a:lnTo>
                    <a:pt x="8" y="101"/>
                  </a:lnTo>
                  <a:lnTo>
                    <a:pt x="2" y="85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7"/>
                  </a:lnTo>
                  <a:lnTo>
                    <a:pt x="2" y="33"/>
                  </a:lnTo>
                  <a:lnTo>
                    <a:pt x="4" y="21"/>
                  </a:lnTo>
                  <a:lnTo>
                    <a:pt x="6" y="10"/>
                  </a:lnTo>
                  <a:lnTo>
                    <a:pt x="8" y="0"/>
                  </a:lnTo>
                  <a:lnTo>
                    <a:pt x="103" y="68"/>
                  </a:lnTo>
                  <a:lnTo>
                    <a:pt x="208" y="118"/>
                  </a:lnTo>
                  <a:lnTo>
                    <a:pt x="320" y="153"/>
                  </a:lnTo>
                  <a:lnTo>
                    <a:pt x="439" y="173"/>
                  </a:lnTo>
                  <a:lnTo>
                    <a:pt x="559" y="178"/>
                  </a:lnTo>
                  <a:lnTo>
                    <a:pt x="681" y="175"/>
                  </a:lnTo>
                  <a:lnTo>
                    <a:pt x="801" y="159"/>
                  </a:lnTo>
                  <a:lnTo>
                    <a:pt x="920" y="138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36" name="Freeform 72"/>
            <p:cNvSpPr>
              <a:spLocks/>
            </p:cNvSpPr>
            <p:nvPr/>
          </p:nvSpPr>
          <p:spPr bwMode="auto">
            <a:xfrm>
              <a:off x="4086" y="3105"/>
              <a:ext cx="828" cy="499"/>
            </a:xfrm>
            <a:custGeom>
              <a:avLst/>
              <a:gdLst>
                <a:gd name="T0" fmla="*/ 1143 w 1657"/>
                <a:gd name="T1" fmla="*/ 179 h 999"/>
                <a:gd name="T2" fmla="*/ 1168 w 1657"/>
                <a:gd name="T3" fmla="*/ 223 h 999"/>
                <a:gd name="T4" fmla="*/ 1185 w 1657"/>
                <a:gd name="T5" fmla="*/ 272 h 999"/>
                <a:gd name="T6" fmla="*/ 1191 w 1657"/>
                <a:gd name="T7" fmla="*/ 320 h 999"/>
                <a:gd name="T8" fmla="*/ 1242 w 1657"/>
                <a:gd name="T9" fmla="*/ 359 h 999"/>
                <a:gd name="T10" fmla="*/ 1356 w 1657"/>
                <a:gd name="T11" fmla="*/ 384 h 999"/>
                <a:gd name="T12" fmla="*/ 1472 w 1657"/>
                <a:gd name="T13" fmla="*/ 421 h 999"/>
                <a:gd name="T14" fmla="*/ 1579 w 1657"/>
                <a:gd name="T15" fmla="*/ 477 h 999"/>
                <a:gd name="T16" fmla="*/ 1643 w 1657"/>
                <a:gd name="T17" fmla="*/ 553 h 999"/>
                <a:gd name="T18" fmla="*/ 1657 w 1657"/>
                <a:gd name="T19" fmla="*/ 625 h 999"/>
                <a:gd name="T20" fmla="*/ 1653 w 1657"/>
                <a:gd name="T21" fmla="*/ 700 h 999"/>
                <a:gd name="T22" fmla="*/ 1643 w 1657"/>
                <a:gd name="T23" fmla="*/ 778 h 999"/>
                <a:gd name="T24" fmla="*/ 1602 w 1657"/>
                <a:gd name="T25" fmla="*/ 857 h 999"/>
                <a:gd name="T26" fmla="*/ 1488 w 1657"/>
                <a:gd name="T27" fmla="*/ 923 h 999"/>
                <a:gd name="T28" fmla="*/ 1364 w 1657"/>
                <a:gd name="T29" fmla="*/ 962 h 999"/>
                <a:gd name="T30" fmla="*/ 1279 w 1657"/>
                <a:gd name="T31" fmla="*/ 979 h 999"/>
                <a:gd name="T32" fmla="*/ 1158 w 1657"/>
                <a:gd name="T33" fmla="*/ 993 h 999"/>
                <a:gd name="T34" fmla="*/ 941 w 1657"/>
                <a:gd name="T35" fmla="*/ 993 h 999"/>
                <a:gd name="T36" fmla="*/ 734 w 1657"/>
                <a:gd name="T37" fmla="*/ 956 h 999"/>
                <a:gd name="T38" fmla="*/ 549 w 1657"/>
                <a:gd name="T39" fmla="*/ 869 h 999"/>
                <a:gd name="T40" fmla="*/ 456 w 1657"/>
                <a:gd name="T41" fmla="*/ 786 h 999"/>
                <a:gd name="T42" fmla="*/ 456 w 1657"/>
                <a:gd name="T43" fmla="*/ 733 h 999"/>
                <a:gd name="T44" fmla="*/ 462 w 1657"/>
                <a:gd name="T45" fmla="*/ 677 h 999"/>
                <a:gd name="T46" fmla="*/ 443 w 1657"/>
                <a:gd name="T47" fmla="*/ 638 h 999"/>
                <a:gd name="T48" fmla="*/ 367 w 1657"/>
                <a:gd name="T49" fmla="*/ 625 h 999"/>
                <a:gd name="T50" fmla="*/ 274 w 1657"/>
                <a:gd name="T51" fmla="*/ 607 h 999"/>
                <a:gd name="T52" fmla="*/ 189 w 1657"/>
                <a:gd name="T53" fmla="*/ 578 h 999"/>
                <a:gd name="T54" fmla="*/ 107 w 1657"/>
                <a:gd name="T55" fmla="*/ 537 h 999"/>
                <a:gd name="T56" fmla="*/ 41 w 1657"/>
                <a:gd name="T57" fmla="*/ 485 h 999"/>
                <a:gd name="T58" fmla="*/ 12 w 1657"/>
                <a:gd name="T59" fmla="*/ 421 h 999"/>
                <a:gd name="T60" fmla="*/ 0 w 1657"/>
                <a:gd name="T61" fmla="*/ 349 h 999"/>
                <a:gd name="T62" fmla="*/ 2 w 1657"/>
                <a:gd name="T63" fmla="*/ 274 h 999"/>
                <a:gd name="T64" fmla="*/ 39 w 1657"/>
                <a:gd name="T65" fmla="*/ 171 h 999"/>
                <a:gd name="T66" fmla="*/ 142 w 1657"/>
                <a:gd name="T67" fmla="*/ 85 h 999"/>
                <a:gd name="T68" fmla="*/ 278 w 1657"/>
                <a:gd name="T69" fmla="*/ 39 h 999"/>
                <a:gd name="T70" fmla="*/ 425 w 1657"/>
                <a:gd name="T71" fmla="*/ 14 h 999"/>
                <a:gd name="T72" fmla="*/ 582 w 1657"/>
                <a:gd name="T73" fmla="*/ 0 h 999"/>
                <a:gd name="T74" fmla="*/ 751 w 1657"/>
                <a:gd name="T75" fmla="*/ 14 h 999"/>
                <a:gd name="T76" fmla="*/ 912 w 1657"/>
                <a:gd name="T77" fmla="*/ 53 h 999"/>
                <a:gd name="T78" fmla="*/ 1059 w 1657"/>
                <a:gd name="T79" fmla="*/ 117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57" h="999">
                  <a:moveTo>
                    <a:pt x="1129" y="161"/>
                  </a:moveTo>
                  <a:lnTo>
                    <a:pt x="1143" y="179"/>
                  </a:lnTo>
                  <a:lnTo>
                    <a:pt x="1156" y="202"/>
                  </a:lnTo>
                  <a:lnTo>
                    <a:pt x="1168" y="223"/>
                  </a:lnTo>
                  <a:lnTo>
                    <a:pt x="1180" y="248"/>
                  </a:lnTo>
                  <a:lnTo>
                    <a:pt x="1185" y="272"/>
                  </a:lnTo>
                  <a:lnTo>
                    <a:pt x="1191" y="295"/>
                  </a:lnTo>
                  <a:lnTo>
                    <a:pt x="1191" y="320"/>
                  </a:lnTo>
                  <a:lnTo>
                    <a:pt x="1189" y="347"/>
                  </a:lnTo>
                  <a:lnTo>
                    <a:pt x="1242" y="359"/>
                  </a:lnTo>
                  <a:lnTo>
                    <a:pt x="1300" y="372"/>
                  </a:lnTo>
                  <a:lnTo>
                    <a:pt x="1356" y="384"/>
                  </a:lnTo>
                  <a:lnTo>
                    <a:pt x="1416" y="402"/>
                  </a:lnTo>
                  <a:lnTo>
                    <a:pt x="1472" y="421"/>
                  </a:lnTo>
                  <a:lnTo>
                    <a:pt x="1527" y="446"/>
                  </a:lnTo>
                  <a:lnTo>
                    <a:pt x="1579" y="477"/>
                  </a:lnTo>
                  <a:lnTo>
                    <a:pt x="1628" y="522"/>
                  </a:lnTo>
                  <a:lnTo>
                    <a:pt x="1643" y="553"/>
                  </a:lnTo>
                  <a:lnTo>
                    <a:pt x="1653" y="588"/>
                  </a:lnTo>
                  <a:lnTo>
                    <a:pt x="1657" y="625"/>
                  </a:lnTo>
                  <a:lnTo>
                    <a:pt x="1657" y="663"/>
                  </a:lnTo>
                  <a:lnTo>
                    <a:pt x="1653" y="700"/>
                  </a:lnTo>
                  <a:lnTo>
                    <a:pt x="1649" y="739"/>
                  </a:lnTo>
                  <a:lnTo>
                    <a:pt x="1643" y="778"/>
                  </a:lnTo>
                  <a:lnTo>
                    <a:pt x="1641" y="817"/>
                  </a:lnTo>
                  <a:lnTo>
                    <a:pt x="1602" y="857"/>
                  </a:lnTo>
                  <a:lnTo>
                    <a:pt x="1550" y="894"/>
                  </a:lnTo>
                  <a:lnTo>
                    <a:pt x="1488" y="923"/>
                  </a:lnTo>
                  <a:lnTo>
                    <a:pt x="1426" y="946"/>
                  </a:lnTo>
                  <a:lnTo>
                    <a:pt x="1364" y="962"/>
                  </a:lnTo>
                  <a:lnTo>
                    <a:pt x="1315" y="974"/>
                  </a:lnTo>
                  <a:lnTo>
                    <a:pt x="1279" y="979"/>
                  </a:lnTo>
                  <a:lnTo>
                    <a:pt x="1267" y="983"/>
                  </a:lnTo>
                  <a:lnTo>
                    <a:pt x="1158" y="993"/>
                  </a:lnTo>
                  <a:lnTo>
                    <a:pt x="1050" y="999"/>
                  </a:lnTo>
                  <a:lnTo>
                    <a:pt x="941" y="993"/>
                  </a:lnTo>
                  <a:lnTo>
                    <a:pt x="836" y="981"/>
                  </a:lnTo>
                  <a:lnTo>
                    <a:pt x="734" y="956"/>
                  </a:lnTo>
                  <a:lnTo>
                    <a:pt x="637" y="919"/>
                  </a:lnTo>
                  <a:lnTo>
                    <a:pt x="549" y="869"/>
                  </a:lnTo>
                  <a:lnTo>
                    <a:pt x="472" y="805"/>
                  </a:lnTo>
                  <a:lnTo>
                    <a:pt x="456" y="786"/>
                  </a:lnTo>
                  <a:lnTo>
                    <a:pt x="454" y="760"/>
                  </a:lnTo>
                  <a:lnTo>
                    <a:pt x="456" y="733"/>
                  </a:lnTo>
                  <a:lnTo>
                    <a:pt x="460" y="706"/>
                  </a:lnTo>
                  <a:lnTo>
                    <a:pt x="462" y="677"/>
                  </a:lnTo>
                  <a:lnTo>
                    <a:pt x="458" y="654"/>
                  </a:lnTo>
                  <a:lnTo>
                    <a:pt x="443" y="638"/>
                  </a:lnTo>
                  <a:lnTo>
                    <a:pt x="416" y="632"/>
                  </a:lnTo>
                  <a:lnTo>
                    <a:pt x="367" y="625"/>
                  </a:lnTo>
                  <a:lnTo>
                    <a:pt x="320" y="619"/>
                  </a:lnTo>
                  <a:lnTo>
                    <a:pt x="274" y="607"/>
                  </a:lnTo>
                  <a:lnTo>
                    <a:pt x="233" y="596"/>
                  </a:lnTo>
                  <a:lnTo>
                    <a:pt x="189" y="578"/>
                  </a:lnTo>
                  <a:lnTo>
                    <a:pt x="148" y="561"/>
                  </a:lnTo>
                  <a:lnTo>
                    <a:pt x="107" y="537"/>
                  </a:lnTo>
                  <a:lnTo>
                    <a:pt x="68" y="514"/>
                  </a:lnTo>
                  <a:lnTo>
                    <a:pt x="41" y="485"/>
                  </a:lnTo>
                  <a:lnTo>
                    <a:pt x="24" y="456"/>
                  </a:lnTo>
                  <a:lnTo>
                    <a:pt x="12" y="421"/>
                  </a:lnTo>
                  <a:lnTo>
                    <a:pt x="6" y="388"/>
                  </a:lnTo>
                  <a:lnTo>
                    <a:pt x="0" y="349"/>
                  </a:lnTo>
                  <a:lnTo>
                    <a:pt x="0" y="312"/>
                  </a:lnTo>
                  <a:lnTo>
                    <a:pt x="2" y="274"/>
                  </a:lnTo>
                  <a:lnTo>
                    <a:pt x="6" y="239"/>
                  </a:lnTo>
                  <a:lnTo>
                    <a:pt x="39" y="171"/>
                  </a:lnTo>
                  <a:lnTo>
                    <a:pt x="86" y="122"/>
                  </a:lnTo>
                  <a:lnTo>
                    <a:pt x="142" y="85"/>
                  </a:lnTo>
                  <a:lnTo>
                    <a:pt x="208" y="60"/>
                  </a:lnTo>
                  <a:lnTo>
                    <a:pt x="278" y="39"/>
                  </a:lnTo>
                  <a:lnTo>
                    <a:pt x="352" y="25"/>
                  </a:lnTo>
                  <a:lnTo>
                    <a:pt x="425" y="14"/>
                  </a:lnTo>
                  <a:lnTo>
                    <a:pt x="497" y="4"/>
                  </a:lnTo>
                  <a:lnTo>
                    <a:pt x="582" y="0"/>
                  </a:lnTo>
                  <a:lnTo>
                    <a:pt x="668" y="6"/>
                  </a:lnTo>
                  <a:lnTo>
                    <a:pt x="751" y="14"/>
                  </a:lnTo>
                  <a:lnTo>
                    <a:pt x="834" y="31"/>
                  </a:lnTo>
                  <a:lnTo>
                    <a:pt x="912" y="53"/>
                  </a:lnTo>
                  <a:lnTo>
                    <a:pt x="990" y="82"/>
                  </a:lnTo>
                  <a:lnTo>
                    <a:pt x="1059" y="117"/>
                  </a:lnTo>
                  <a:lnTo>
                    <a:pt x="1129" y="16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37" name="Freeform 73"/>
            <p:cNvSpPr>
              <a:spLocks/>
            </p:cNvSpPr>
            <p:nvPr/>
          </p:nvSpPr>
          <p:spPr bwMode="auto">
            <a:xfrm>
              <a:off x="4108" y="3124"/>
              <a:ext cx="545" cy="213"/>
            </a:xfrm>
            <a:custGeom>
              <a:avLst/>
              <a:gdLst>
                <a:gd name="T0" fmla="*/ 1078 w 1090"/>
                <a:gd name="T1" fmla="*/ 180 h 427"/>
                <a:gd name="T2" fmla="*/ 1082 w 1090"/>
                <a:gd name="T3" fmla="*/ 192 h 427"/>
                <a:gd name="T4" fmla="*/ 1086 w 1090"/>
                <a:gd name="T5" fmla="*/ 206 h 427"/>
                <a:gd name="T6" fmla="*/ 1088 w 1090"/>
                <a:gd name="T7" fmla="*/ 217 h 427"/>
                <a:gd name="T8" fmla="*/ 1090 w 1090"/>
                <a:gd name="T9" fmla="*/ 233 h 427"/>
                <a:gd name="T10" fmla="*/ 1088 w 1090"/>
                <a:gd name="T11" fmla="*/ 244 h 427"/>
                <a:gd name="T12" fmla="*/ 1086 w 1090"/>
                <a:gd name="T13" fmla="*/ 258 h 427"/>
                <a:gd name="T14" fmla="*/ 1082 w 1090"/>
                <a:gd name="T15" fmla="*/ 270 h 427"/>
                <a:gd name="T16" fmla="*/ 1078 w 1090"/>
                <a:gd name="T17" fmla="*/ 281 h 427"/>
                <a:gd name="T18" fmla="*/ 1005 w 1090"/>
                <a:gd name="T19" fmla="*/ 334 h 427"/>
                <a:gd name="T20" fmla="*/ 925 w 1090"/>
                <a:gd name="T21" fmla="*/ 374 h 427"/>
                <a:gd name="T22" fmla="*/ 840 w 1090"/>
                <a:gd name="T23" fmla="*/ 401 h 427"/>
                <a:gd name="T24" fmla="*/ 751 w 1090"/>
                <a:gd name="T25" fmla="*/ 419 h 427"/>
                <a:gd name="T26" fmla="*/ 656 w 1090"/>
                <a:gd name="T27" fmla="*/ 425 h 427"/>
                <a:gd name="T28" fmla="*/ 563 w 1090"/>
                <a:gd name="T29" fmla="*/ 427 h 427"/>
                <a:gd name="T30" fmla="*/ 469 w 1090"/>
                <a:gd name="T31" fmla="*/ 421 h 427"/>
                <a:gd name="T32" fmla="*/ 378 w 1090"/>
                <a:gd name="T33" fmla="*/ 415 h 427"/>
                <a:gd name="T34" fmla="*/ 326 w 1090"/>
                <a:gd name="T35" fmla="*/ 403 h 427"/>
                <a:gd name="T36" fmla="*/ 275 w 1090"/>
                <a:gd name="T37" fmla="*/ 392 h 427"/>
                <a:gd name="T38" fmla="*/ 223 w 1090"/>
                <a:gd name="T39" fmla="*/ 378 h 427"/>
                <a:gd name="T40" fmla="*/ 175 w 1090"/>
                <a:gd name="T41" fmla="*/ 363 h 427"/>
                <a:gd name="T42" fmla="*/ 126 w 1090"/>
                <a:gd name="T43" fmla="*/ 339 h 427"/>
                <a:gd name="T44" fmla="*/ 83 w 1090"/>
                <a:gd name="T45" fmla="*/ 314 h 427"/>
                <a:gd name="T46" fmla="*/ 45 w 1090"/>
                <a:gd name="T47" fmla="*/ 281 h 427"/>
                <a:gd name="T48" fmla="*/ 12 w 1090"/>
                <a:gd name="T49" fmla="*/ 242 h 427"/>
                <a:gd name="T50" fmla="*/ 4 w 1090"/>
                <a:gd name="T51" fmla="*/ 231 h 427"/>
                <a:gd name="T52" fmla="*/ 2 w 1090"/>
                <a:gd name="T53" fmla="*/ 219 h 427"/>
                <a:gd name="T54" fmla="*/ 0 w 1090"/>
                <a:gd name="T55" fmla="*/ 204 h 427"/>
                <a:gd name="T56" fmla="*/ 0 w 1090"/>
                <a:gd name="T57" fmla="*/ 192 h 427"/>
                <a:gd name="T58" fmla="*/ 12 w 1090"/>
                <a:gd name="T59" fmla="*/ 182 h 427"/>
                <a:gd name="T60" fmla="*/ 8 w 1090"/>
                <a:gd name="T61" fmla="*/ 169 h 427"/>
                <a:gd name="T62" fmla="*/ 14 w 1090"/>
                <a:gd name="T63" fmla="*/ 153 h 427"/>
                <a:gd name="T64" fmla="*/ 23 w 1090"/>
                <a:gd name="T65" fmla="*/ 138 h 427"/>
                <a:gd name="T66" fmla="*/ 37 w 1090"/>
                <a:gd name="T67" fmla="*/ 124 h 427"/>
                <a:gd name="T68" fmla="*/ 140 w 1090"/>
                <a:gd name="T69" fmla="*/ 64 h 427"/>
                <a:gd name="T70" fmla="*/ 258 w 1090"/>
                <a:gd name="T71" fmla="*/ 27 h 427"/>
                <a:gd name="T72" fmla="*/ 382 w 1090"/>
                <a:gd name="T73" fmla="*/ 4 h 427"/>
                <a:gd name="T74" fmla="*/ 514 w 1090"/>
                <a:gd name="T75" fmla="*/ 0 h 427"/>
                <a:gd name="T76" fmla="*/ 644 w 1090"/>
                <a:gd name="T77" fmla="*/ 8 h 427"/>
                <a:gd name="T78" fmla="*/ 772 w 1090"/>
                <a:gd name="T79" fmla="*/ 31 h 427"/>
                <a:gd name="T80" fmla="*/ 894 w 1090"/>
                <a:gd name="T81" fmla="*/ 64 h 427"/>
                <a:gd name="T82" fmla="*/ 1007 w 1090"/>
                <a:gd name="T83" fmla="*/ 111 h 427"/>
                <a:gd name="T84" fmla="*/ 1078 w 1090"/>
                <a:gd name="T85" fmla="*/ 18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90" h="427">
                  <a:moveTo>
                    <a:pt x="1078" y="180"/>
                  </a:moveTo>
                  <a:lnTo>
                    <a:pt x="1082" y="192"/>
                  </a:lnTo>
                  <a:lnTo>
                    <a:pt x="1086" y="206"/>
                  </a:lnTo>
                  <a:lnTo>
                    <a:pt x="1088" y="217"/>
                  </a:lnTo>
                  <a:lnTo>
                    <a:pt x="1090" y="233"/>
                  </a:lnTo>
                  <a:lnTo>
                    <a:pt x="1088" y="244"/>
                  </a:lnTo>
                  <a:lnTo>
                    <a:pt x="1086" y="258"/>
                  </a:lnTo>
                  <a:lnTo>
                    <a:pt x="1082" y="270"/>
                  </a:lnTo>
                  <a:lnTo>
                    <a:pt x="1078" y="281"/>
                  </a:lnTo>
                  <a:lnTo>
                    <a:pt x="1005" y="334"/>
                  </a:lnTo>
                  <a:lnTo>
                    <a:pt x="925" y="374"/>
                  </a:lnTo>
                  <a:lnTo>
                    <a:pt x="840" y="401"/>
                  </a:lnTo>
                  <a:lnTo>
                    <a:pt x="751" y="419"/>
                  </a:lnTo>
                  <a:lnTo>
                    <a:pt x="656" y="425"/>
                  </a:lnTo>
                  <a:lnTo>
                    <a:pt x="563" y="427"/>
                  </a:lnTo>
                  <a:lnTo>
                    <a:pt x="469" y="421"/>
                  </a:lnTo>
                  <a:lnTo>
                    <a:pt x="378" y="415"/>
                  </a:lnTo>
                  <a:lnTo>
                    <a:pt x="326" y="403"/>
                  </a:lnTo>
                  <a:lnTo>
                    <a:pt x="275" y="392"/>
                  </a:lnTo>
                  <a:lnTo>
                    <a:pt x="223" y="378"/>
                  </a:lnTo>
                  <a:lnTo>
                    <a:pt x="175" y="363"/>
                  </a:lnTo>
                  <a:lnTo>
                    <a:pt x="126" y="339"/>
                  </a:lnTo>
                  <a:lnTo>
                    <a:pt x="83" y="314"/>
                  </a:lnTo>
                  <a:lnTo>
                    <a:pt x="45" y="281"/>
                  </a:lnTo>
                  <a:lnTo>
                    <a:pt x="12" y="242"/>
                  </a:lnTo>
                  <a:lnTo>
                    <a:pt x="4" y="231"/>
                  </a:lnTo>
                  <a:lnTo>
                    <a:pt x="2" y="219"/>
                  </a:lnTo>
                  <a:lnTo>
                    <a:pt x="0" y="204"/>
                  </a:lnTo>
                  <a:lnTo>
                    <a:pt x="0" y="192"/>
                  </a:lnTo>
                  <a:lnTo>
                    <a:pt x="12" y="182"/>
                  </a:lnTo>
                  <a:lnTo>
                    <a:pt x="8" y="169"/>
                  </a:lnTo>
                  <a:lnTo>
                    <a:pt x="14" y="153"/>
                  </a:lnTo>
                  <a:lnTo>
                    <a:pt x="23" y="138"/>
                  </a:lnTo>
                  <a:lnTo>
                    <a:pt x="37" y="124"/>
                  </a:lnTo>
                  <a:lnTo>
                    <a:pt x="140" y="64"/>
                  </a:lnTo>
                  <a:lnTo>
                    <a:pt x="258" y="27"/>
                  </a:lnTo>
                  <a:lnTo>
                    <a:pt x="382" y="4"/>
                  </a:lnTo>
                  <a:lnTo>
                    <a:pt x="514" y="0"/>
                  </a:lnTo>
                  <a:lnTo>
                    <a:pt x="644" y="8"/>
                  </a:lnTo>
                  <a:lnTo>
                    <a:pt x="772" y="31"/>
                  </a:lnTo>
                  <a:lnTo>
                    <a:pt x="894" y="64"/>
                  </a:lnTo>
                  <a:lnTo>
                    <a:pt x="1007" y="111"/>
                  </a:lnTo>
                  <a:lnTo>
                    <a:pt x="1078" y="180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38" name="Freeform 74"/>
            <p:cNvSpPr>
              <a:spLocks/>
            </p:cNvSpPr>
            <p:nvPr/>
          </p:nvSpPr>
          <p:spPr bwMode="auto">
            <a:xfrm>
              <a:off x="4105" y="3272"/>
              <a:ext cx="236" cy="136"/>
            </a:xfrm>
            <a:custGeom>
              <a:avLst/>
              <a:gdLst>
                <a:gd name="T0" fmla="*/ 472 w 472"/>
                <a:gd name="T1" fmla="*/ 166 h 271"/>
                <a:gd name="T2" fmla="*/ 423 w 472"/>
                <a:gd name="T3" fmla="*/ 271 h 271"/>
                <a:gd name="T4" fmla="*/ 363 w 472"/>
                <a:gd name="T5" fmla="*/ 262 h 271"/>
                <a:gd name="T6" fmla="*/ 305 w 472"/>
                <a:gd name="T7" fmla="*/ 254 h 271"/>
                <a:gd name="T8" fmla="*/ 243 w 472"/>
                <a:gd name="T9" fmla="*/ 240 h 271"/>
                <a:gd name="T10" fmla="*/ 186 w 472"/>
                <a:gd name="T11" fmla="*/ 227 h 271"/>
                <a:gd name="T12" fmla="*/ 130 w 472"/>
                <a:gd name="T13" fmla="*/ 203 h 271"/>
                <a:gd name="T14" fmla="*/ 80 w 472"/>
                <a:gd name="T15" fmla="*/ 174 h 271"/>
                <a:gd name="T16" fmla="*/ 35 w 472"/>
                <a:gd name="T17" fmla="*/ 134 h 271"/>
                <a:gd name="T18" fmla="*/ 0 w 472"/>
                <a:gd name="T19" fmla="*/ 81 h 271"/>
                <a:gd name="T20" fmla="*/ 4 w 472"/>
                <a:gd name="T21" fmla="*/ 0 h 271"/>
                <a:gd name="T22" fmla="*/ 51 w 472"/>
                <a:gd name="T23" fmla="*/ 37 h 271"/>
                <a:gd name="T24" fmla="*/ 103 w 472"/>
                <a:gd name="T25" fmla="*/ 71 h 271"/>
                <a:gd name="T26" fmla="*/ 157 w 472"/>
                <a:gd name="T27" fmla="*/ 97 h 271"/>
                <a:gd name="T28" fmla="*/ 217 w 472"/>
                <a:gd name="T29" fmla="*/ 120 h 271"/>
                <a:gd name="T30" fmla="*/ 278 w 472"/>
                <a:gd name="T31" fmla="*/ 135 h 271"/>
                <a:gd name="T32" fmla="*/ 342 w 472"/>
                <a:gd name="T33" fmla="*/ 149 h 271"/>
                <a:gd name="T34" fmla="*/ 406 w 472"/>
                <a:gd name="T35" fmla="*/ 159 h 271"/>
                <a:gd name="T36" fmla="*/ 472 w 472"/>
                <a:gd name="T37" fmla="*/ 16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2" h="271">
                  <a:moveTo>
                    <a:pt x="472" y="166"/>
                  </a:moveTo>
                  <a:lnTo>
                    <a:pt x="423" y="271"/>
                  </a:lnTo>
                  <a:lnTo>
                    <a:pt x="363" y="262"/>
                  </a:lnTo>
                  <a:lnTo>
                    <a:pt x="305" y="254"/>
                  </a:lnTo>
                  <a:lnTo>
                    <a:pt x="243" y="240"/>
                  </a:lnTo>
                  <a:lnTo>
                    <a:pt x="186" y="227"/>
                  </a:lnTo>
                  <a:lnTo>
                    <a:pt x="130" y="203"/>
                  </a:lnTo>
                  <a:lnTo>
                    <a:pt x="80" y="174"/>
                  </a:lnTo>
                  <a:lnTo>
                    <a:pt x="35" y="134"/>
                  </a:lnTo>
                  <a:lnTo>
                    <a:pt x="0" y="81"/>
                  </a:lnTo>
                  <a:lnTo>
                    <a:pt x="4" y="0"/>
                  </a:lnTo>
                  <a:lnTo>
                    <a:pt x="51" y="37"/>
                  </a:lnTo>
                  <a:lnTo>
                    <a:pt x="103" y="71"/>
                  </a:lnTo>
                  <a:lnTo>
                    <a:pt x="157" y="97"/>
                  </a:lnTo>
                  <a:lnTo>
                    <a:pt x="217" y="120"/>
                  </a:lnTo>
                  <a:lnTo>
                    <a:pt x="278" y="135"/>
                  </a:lnTo>
                  <a:lnTo>
                    <a:pt x="342" y="149"/>
                  </a:lnTo>
                  <a:lnTo>
                    <a:pt x="406" y="159"/>
                  </a:lnTo>
                  <a:lnTo>
                    <a:pt x="472" y="16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39" name="Freeform 75"/>
            <p:cNvSpPr>
              <a:spLocks/>
            </p:cNvSpPr>
            <p:nvPr/>
          </p:nvSpPr>
          <p:spPr bwMode="auto">
            <a:xfrm>
              <a:off x="4357" y="3302"/>
              <a:ext cx="536" cy="211"/>
            </a:xfrm>
            <a:custGeom>
              <a:avLst/>
              <a:gdLst>
                <a:gd name="T0" fmla="*/ 1064 w 1070"/>
                <a:gd name="T1" fmla="*/ 172 h 423"/>
                <a:gd name="T2" fmla="*/ 1068 w 1070"/>
                <a:gd name="T3" fmla="*/ 184 h 423"/>
                <a:gd name="T4" fmla="*/ 1070 w 1070"/>
                <a:gd name="T5" fmla="*/ 196 h 423"/>
                <a:gd name="T6" fmla="*/ 1068 w 1070"/>
                <a:gd name="T7" fmla="*/ 207 h 423"/>
                <a:gd name="T8" fmla="*/ 1068 w 1070"/>
                <a:gd name="T9" fmla="*/ 221 h 423"/>
                <a:gd name="T10" fmla="*/ 1064 w 1070"/>
                <a:gd name="T11" fmla="*/ 233 h 423"/>
                <a:gd name="T12" fmla="*/ 1062 w 1070"/>
                <a:gd name="T13" fmla="*/ 244 h 423"/>
                <a:gd name="T14" fmla="*/ 1058 w 1070"/>
                <a:gd name="T15" fmla="*/ 256 h 423"/>
                <a:gd name="T16" fmla="*/ 1058 w 1070"/>
                <a:gd name="T17" fmla="*/ 271 h 423"/>
                <a:gd name="T18" fmla="*/ 1006 w 1070"/>
                <a:gd name="T19" fmla="*/ 314 h 423"/>
                <a:gd name="T20" fmla="*/ 950 w 1070"/>
                <a:gd name="T21" fmla="*/ 349 h 423"/>
                <a:gd name="T22" fmla="*/ 886 w 1070"/>
                <a:gd name="T23" fmla="*/ 374 h 423"/>
                <a:gd name="T24" fmla="*/ 820 w 1070"/>
                <a:gd name="T25" fmla="*/ 393 h 423"/>
                <a:gd name="T26" fmla="*/ 748 w 1070"/>
                <a:gd name="T27" fmla="*/ 405 h 423"/>
                <a:gd name="T28" fmla="*/ 678 w 1070"/>
                <a:gd name="T29" fmla="*/ 413 h 423"/>
                <a:gd name="T30" fmla="*/ 608 w 1070"/>
                <a:gd name="T31" fmla="*/ 417 h 423"/>
                <a:gd name="T32" fmla="*/ 541 w 1070"/>
                <a:gd name="T33" fmla="*/ 423 h 423"/>
                <a:gd name="T34" fmla="*/ 467 w 1070"/>
                <a:gd name="T35" fmla="*/ 415 h 423"/>
                <a:gd name="T36" fmla="*/ 393 w 1070"/>
                <a:gd name="T37" fmla="*/ 409 h 423"/>
                <a:gd name="T38" fmla="*/ 320 w 1070"/>
                <a:gd name="T39" fmla="*/ 397 h 423"/>
                <a:gd name="T40" fmla="*/ 252 w 1070"/>
                <a:gd name="T41" fmla="*/ 384 h 423"/>
                <a:gd name="T42" fmla="*/ 184 w 1070"/>
                <a:gd name="T43" fmla="*/ 361 h 423"/>
                <a:gd name="T44" fmla="*/ 122 w 1070"/>
                <a:gd name="T45" fmla="*/ 333 h 423"/>
                <a:gd name="T46" fmla="*/ 64 w 1070"/>
                <a:gd name="T47" fmla="*/ 295 h 423"/>
                <a:gd name="T48" fmla="*/ 13 w 1070"/>
                <a:gd name="T49" fmla="*/ 248 h 423"/>
                <a:gd name="T50" fmla="*/ 0 w 1070"/>
                <a:gd name="T51" fmla="*/ 227 h 423"/>
                <a:gd name="T52" fmla="*/ 0 w 1070"/>
                <a:gd name="T53" fmla="*/ 209 h 423"/>
                <a:gd name="T54" fmla="*/ 3 w 1070"/>
                <a:gd name="T55" fmla="*/ 192 h 423"/>
                <a:gd name="T56" fmla="*/ 13 w 1070"/>
                <a:gd name="T57" fmla="*/ 178 h 423"/>
                <a:gd name="T58" fmla="*/ 23 w 1070"/>
                <a:gd name="T59" fmla="*/ 163 h 423"/>
                <a:gd name="T60" fmla="*/ 34 w 1070"/>
                <a:gd name="T61" fmla="*/ 147 h 423"/>
                <a:gd name="T62" fmla="*/ 42 w 1070"/>
                <a:gd name="T63" fmla="*/ 130 h 423"/>
                <a:gd name="T64" fmla="*/ 48 w 1070"/>
                <a:gd name="T65" fmla="*/ 114 h 423"/>
                <a:gd name="T66" fmla="*/ 114 w 1070"/>
                <a:gd name="T67" fmla="*/ 112 h 423"/>
                <a:gd name="T68" fmla="*/ 182 w 1070"/>
                <a:gd name="T69" fmla="*/ 108 h 423"/>
                <a:gd name="T70" fmla="*/ 250 w 1070"/>
                <a:gd name="T71" fmla="*/ 101 h 423"/>
                <a:gd name="T72" fmla="*/ 318 w 1070"/>
                <a:gd name="T73" fmla="*/ 93 h 423"/>
                <a:gd name="T74" fmla="*/ 380 w 1070"/>
                <a:gd name="T75" fmla="*/ 75 h 423"/>
                <a:gd name="T76" fmla="*/ 444 w 1070"/>
                <a:gd name="T77" fmla="*/ 58 h 423"/>
                <a:gd name="T78" fmla="*/ 502 w 1070"/>
                <a:gd name="T79" fmla="*/ 31 h 423"/>
                <a:gd name="T80" fmla="*/ 560 w 1070"/>
                <a:gd name="T81" fmla="*/ 0 h 423"/>
                <a:gd name="T82" fmla="*/ 628 w 1070"/>
                <a:gd name="T83" fmla="*/ 4 h 423"/>
                <a:gd name="T84" fmla="*/ 698 w 1070"/>
                <a:gd name="T85" fmla="*/ 11 h 423"/>
                <a:gd name="T86" fmla="*/ 766 w 1070"/>
                <a:gd name="T87" fmla="*/ 21 h 423"/>
                <a:gd name="T88" fmla="*/ 833 w 1070"/>
                <a:gd name="T89" fmla="*/ 39 h 423"/>
                <a:gd name="T90" fmla="*/ 895 w 1070"/>
                <a:gd name="T91" fmla="*/ 60 h 423"/>
                <a:gd name="T92" fmla="*/ 958 w 1070"/>
                <a:gd name="T93" fmla="*/ 89 h 423"/>
                <a:gd name="T94" fmla="*/ 1012 w 1070"/>
                <a:gd name="T95" fmla="*/ 124 h 423"/>
                <a:gd name="T96" fmla="*/ 1064 w 1070"/>
                <a:gd name="T97" fmla="*/ 172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0" h="423">
                  <a:moveTo>
                    <a:pt x="1064" y="172"/>
                  </a:moveTo>
                  <a:lnTo>
                    <a:pt x="1068" y="184"/>
                  </a:lnTo>
                  <a:lnTo>
                    <a:pt x="1070" y="196"/>
                  </a:lnTo>
                  <a:lnTo>
                    <a:pt x="1068" y="207"/>
                  </a:lnTo>
                  <a:lnTo>
                    <a:pt x="1068" y="221"/>
                  </a:lnTo>
                  <a:lnTo>
                    <a:pt x="1064" y="233"/>
                  </a:lnTo>
                  <a:lnTo>
                    <a:pt x="1062" y="244"/>
                  </a:lnTo>
                  <a:lnTo>
                    <a:pt x="1058" y="256"/>
                  </a:lnTo>
                  <a:lnTo>
                    <a:pt x="1058" y="271"/>
                  </a:lnTo>
                  <a:lnTo>
                    <a:pt x="1006" y="314"/>
                  </a:lnTo>
                  <a:lnTo>
                    <a:pt x="950" y="349"/>
                  </a:lnTo>
                  <a:lnTo>
                    <a:pt x="886" y="374"/>
                  </a:lnTo>
                  <a:lnTo>
                    <a:pt x="820" y="393"/>
                  </a:lnTo>
                  <a:lnTo>
                    <a:pt x="748" y="405"/>
                  </a:lnTo>
                  <a:lnTo>
                    <a:pt x="678" y="413"/>
                  </a:lnTo>
                  <a:lnTo>
                    <a:pt x="608" y="417"/>
                  </a:lnTo>
                  <a:lnTo>
                    <a:pt x="541" y="423"/>
                  </a:lnTo>
                  <a:lnTo>
                    <a:pt x="467" y="415"/>
                  </a:lnTo>
                  <a:lnTo>
                    <a:pt x="393" y="409"/>
                  </a:lnTo>
                  <a:lnTo>
                    <a:pt x="320" y="397"/>
                  </a:lnTo>
                  <a:lnTo>
                    <a:pt x="252" y="384"/>
                  </a:lnTo>
                  <a:lnTo>
                    <a:pt x="184" y="361"/>
                  </a:lnTo>
                  <a:lnTo>
                    <a:pt x="122" y="333"/>
                  </a:lnTo>
                  <a:lnTo>
                    <a:pt x="64" y="295"/>
                  </a:lnTo>
                  <a:lnTo>
                    <a:pt x="13" y="248"/>
                  </a:lnTo>
                  <a:lnTo>
                    <a:pt x="0" y="227"/>
                  </a:lnTo>
                  <a:lnTo>
                    <a:pt x="0" y="209"/>
                  </a:lnTo>
                  <a:lnTo>
                    <a:pt x="3" y="192"/>
                  </a:lnTo>
                  <a:lnTo>
                    <a:pt x="13" y="178"/>
                  </a:lnTo>
                  <a:lnTo>
                    <a:pt x="23" y="163"/>
                  </a:lnTo>
                  <a:lnTo>
                    <a:pt x="34" y="147"/>
                  </a:lnTo>
                  <a:lnTo>
                    <a:pt x="42" y="130"/>
                  </a:lnTo>
                  <a:lnTo>
                    <a:pt x="48" y="114"/>
                  </a:lnTo>
                  <a:lnTo>
                    <a:pt x="114" y="112"/>
                  </a:lnTo>
                  <a:lnTo>
                    <a:pt x="182" y="108"/>
                  </a:lnTo>
                  <a:lnTo>
                    <a:pt x="250" y="101"/>
                  </a:lnTo>
                  <a:lnTo>
                    <a:pt x="318" y="93"/>
                  </a:lnTo>
                  <a:lnTo>
                    <a:pt x="380" y="75"/>
                  </a:lnTo>
                  <a:lnTo>
                    <a:pt x="444" y="58"/>
                  </a:lnTo>
                  <a:lnTo>
                    <a:pt x="502" y="31"/>
                  </a:lnTo>
                  <a:lnTo>
                    <a:pt x="560" y="0"/>
                  </a:lnTo>
                  <a:lnTo>
                    <a:pt x="628" y="4"/>
                  </a:lnTo>
                  <a:lnTo>
                    <a:pt x="698" y="11"/>
                  </a:lnTo>
                  <a:lnTo>
                    <a:pt x="766" y="21"/>
                  </a:lnTo>
                  <a:lnTo>
                    <a:pt x="833" y="39"/>
                  </a:lnTo>
                  <a:lnTo>
                    <a:pt x="895" y="60"/>
                  </a:lnTo>
                  <a:lnTo>
                    <a:pt x="958" y="89"/>
                  </a:lnTo>
                  <a:lnTo>
                    <a:pt x="1012" y="124"/>
                  </a:lnTo>
                  <a:lnTo>
                    <a:pt x="1064" y="17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  <p:sp>
          <p:nvSpPr>
            <p:cNvPr id="5140" name="Freeform 76"/>
            <p:cNvSpPr>
              <a:spLocks/>
            </p:cNvSpPr>
            <p:nvPr/>
          </p:nvSpPr>
          <p:spPr bwMode="auto">
            <a:xfrm>
              <a:off x="4344" y="3454"/>
              <a:ext cx="530" cy="128"/>
            </a:xfrm>
            <a:custGeom>
              <a:avLst/>
              <a:gdLst>
                <a:gd name="T0" fmla="*/ 1059 w 1061"/>
                <a:gd name="T1" fmla="*/ 49 h 256"/>
                <a:gd name="T2" fmla="*/ 1059 w 1061"/>
                <a:gd name="T3" fmla="*/ 57 h 256"/>
                <a:gd name="T4" fmla="*/ 1061 w 1061"/>
                <a:gd name="T5" fmla="*/ 68 h 256"/>
                <a:gd name="T6" fmla="*/ 1055 w 1061"/>
                <a:gd name="T7" fmla="*/ 80 h 256"/>
                <a:gd name="T8" fmla="*/ 1051 w 1061"/>
                <a:gd name="T9" fmla="*/ 93 h 256"/>
                <a:gd name="T10" fmla="*/ 1044 w 1061"/>
                <a:gd name="T11" fmla="*/ 105 h 256"/>
                <a:gd name="T12" fmla="*/ 1038 w 1061"/>
                <a:gd name="T13" fmla="*/ 117 h 256"/>
                <a:gd name="T14" fmla="*/ 1030 w 1061"/>
                <a:gd name="T15" fmla="*/ 128 h 256"/>
                <a:gd name="T16" fmla="*/ 1026 w 1061"/>
                <a:gd name="T17" fmla="*/ 140 h 256"/>
                <a:gd name="T18" fmla="*/ 925 w 1061"/>
                <a:gd name="T19" fmla="*/ 188 h 256"/>
                <a:gd name="T20" fmla="*/ 817 w 1061"/>
                <a:gd name="T21" fmla="*/ 225 h 256"/>
                <a:gd name="T22" fmla="*/ 700 w 1061"/>
                <a:gd name="T23" fmla="*/ 247 h 256"/>
                <a:gd name="T24" fmla="*/ 582 w 1061"/>
                <a:gd name="T25" fmla="*/ 256 h 256"/>
                <a:gd name="T26" fmla="*/ 462 w 1061"/>
                <a:gd name="T27" fmla="*/ 252 h 256"/>
                <a:gd name="T28" fmla="*/ 344 w 1061"/>
                <a:gd name="T29" fmla="*/ 237 h 256"/>
                <a:gd name="T30" fmla="*/ 229 w 1061"/>
                <a:gd name="T31" fmla="*/ 212 h 256"/>
                <a:gd name="T32" fmla="*/ 123 w 1061"/>
                <a:gd name="T33" fmla="*/ 177 h 256"/>
                <a:gd name="T34" fmla="*/ 99 w 1061"/>
                <a:gd name="T35" fmla="*/ 163 h 256"/>
                <a:gd name="T36" fmla="*/ 78 w 1061"/>
                <a:gd name="T37" fmla="*/ 152 h 256"/>
                <a:gd name="T38" fmla="*/ 59 w 1061"/>
                <a:gd name="T39" fmla="*/ 138 h 256"/>
                <a:gd name="T40" fmla="*/ 43 w 1061"/>
                <a:gd name="T41" fmla="*/ 124 h 256"/>
                <a:gd name="T42" fmla="*/ 26 w 1061"/>
                <a:gd name="T43" fmla="*/ 105 h 256"/>
                <a:gd name="T44" fmla="*/ 16 w 1061"/>
                <a:gd name="T45" fmla="*/ 88 h 256"/>
                <a:gd name="T46" fmla="*/ 4 w 1061"/>
                <a:gd name="T47" fmla="*/ 64 h 256"/>
                <a:gd name="T48" fmla="*/ 0 w 1061"/>
                <a:gd name="T49" fmla="*/ 43 h 256"/>
                <a:gd name="T50" fmla="*/ 12 w 1061"/>
                <a:gd name="T51" fmla="*/ 0 h 256"/>
                <a:gd name="T52" fmla="*/ 124 w 1061"/>
                <a:gd name="T53" fmla="*/ 64 h 256"/>
                <a:gd name="T54" fmla="*/ 251 w 1061"/>
                <a:gd name="T55" fmla="*/ 113 h 256"/>
                <a:gd name="T56" fmla="*/ 384 w 1061"/>
                <a:gd name="T57" fmla="*/ 144 h 256"/>
                <a:gd name="T58" fmla="*/ 526 w 1061"/>
                <a:gd name="T59" fmla="*/ 159 h 256"/>
                <a:gd name="T60" fmla="*/ 666 w 1061"/>
                <a:gd name="T61" fmla="*/ 155 h 256"/>
                <a:gd name="T62" fmla="*/ 803 w 1061"/>
                <a:gd name="T63" fmla="*/ 136 h 256"/>
                <a:gd name="T64" fmla="*/ 935 w 1061"/>
                <a:gd name="T65" fmla="*/ 99 h 256"/>
                <a:gd name="T66" fmla="*/ 1059 w 1061"/>
                <a:gd name="T67" fmla="*/ 4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1" h="256">
                  <a:moveTo>
                    <a:pt x="1059" y="49"/>
                  </a:moveTo>
                  <a:lnTo>
                    <a:pt x="1059" y="57"/>
                  </a:lnTo>
                  <a:lnTo>
                    <a:pt x="1061" y="68"/>
                  </a:lnTo>
                  <a:lnTo>
                    <a:pt x="1055" y="80"/>
                  </a:lnTo>
                  <a:lnTo>
                    <a:pt x="1051" y="93"/>
                  </a:lnTo>
                  <a:lnTo>
                    <a:pt x="1044" y="105"/>
                  </a:lnTo>
                  <a:lnTo>
                    <a:pt x="1038" y="117"/>
                  </a:lnTo>
                  <a:lnTo>
                    <a:pt x="1030" y="128"/>
                  </a:lnTo>
                  <a:lnTo>
                    <a:pt x="1026" y="140"/>
                  </a:lnTo>
                  <a:lnTo>
                    <a:pt x="925" y="188"/>
                  </a:lnTo>
                  <a:lnTo>
                    <a:pt x="817" y="225"/>
                  </a:lnTo>
                  <a:lnTo>
                    <a:pt x="700" y="247"/>
                  </a:lnTo>
                  <a:lnTo>
                    <a:pt x="582" y="256"/>
                  </a:lnTo>
                  <a:lnTo>
                    <a:pt x="462" y="252"/>
                  </a:lnTo>
                  <a:lnTo>
                    <a:pt x="344" y="237"/>
                  </a:lnTo>
                  <a:lnTo>
                    <a:pt x="229" y="212"/>
                  </a:lnTo>
                  <a:lnTo>
                    <a:pt x="123" y="177"/>
                  </a:lnTo>
                  <a:lnTo>
                    <a:pt x="99" y="163"/>
                  </a:lnTo>
                  <a:lnTo>
                    <a:pt x="78" y="152"/>
                  </a:lnTo>
                  <a:lnTo>
                    <a:pt x="59" y="138"/>
                  </a:lnTo>
                  <a:lnTo>
                    <a:pt x="43" y="124"/>
                  </a:lnTo>
                  <a:lnTo>
                    <a:pt x="26" y="105"/>
                  </a:lnTo>
                  <a:lnTo>
                    <a:pt x="16" y="88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12" y="0"/>
                  </a:lnTo>
                  <a:lnTo>
                    <a:pt x="124" y="64"/>
                  </a:lnTo>
                  <a:lnTo>
                    <a:pt x="251" y="113"/>
                  </a:lnTo>
                  <a:lnTo>
                    <a:pt x="384" y="144"/>
                  </a:lnTo>
                  <a:lnTo>
                    <a:pt x="526" y="159"/>
                  </a:lnTo>
                  <a:lnTo>
                    <a:pt x="666" y="155"/>
                  </a:lnTo>
                  <a:lnTo>
                    <a:pt x="803" y="136"/>
                  </a:lnTo>
                  <a:lnTo>
                    <a:pt x="935" y="99"/>
                  </a:lnTo>
                  <a:lnTo>
                    <a:pt x="1059" y="4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/>
            </a:p>
          </p:txBody>
        </p:sp>
      </p:grpSp>
      <p:grpSp>
        <p:nvGrpSpPr>
          <p:cNvPr id="5142" name="群組 5141"/>
          <p:cNvGrpSpPr/>
          <p:nvPr/>
        </p:nvGrpSpPr>
        <p:grpSpPr>
          <a:xfrm>
            <a:off x="5579485" y="2597050"/>
            <a:ext cx="1834754" cy="2358177"/>
            <a:chOff x="654011" y="240187"/>
            <a:chExt cx="2377945" cy="3056332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165" b="19840"/>
            <a:stretch/>
          </p:blipFill>
          <p:spPr bwMode="auto">
            <a:xfrm>
              <a:off x="654011" y="240187"/>
              <a:ext cx="2377945" cy="3056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141" name="文字方塊 5140"/>
            <p:cNvSpPr txBox="1"/>
            <p:nvPr/>
          </p:nvSpPr>
          <p:spPr>
            <a:xfrm>
              <a:off x="1559290" y="1677627"/>
              <a:ext cx="1087653" cy="1555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7200" b="1" dirty="0" smtClean="0"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$</a:t>
              </a:r>
              <a:endParaRPr lang="zh-HK" altLang="en-US" sz="7200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2" name="文字方塊 31"/>
          <p:cNvSpPr txBox="1"/>
          <p:nvPr/>
        </p:nvSpPr>
        <p:spPr>
          <a:xfrm>
            <a:off x="376518" y="278056"/>
            <a:ext cx="8422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在借貸的時候，</a:t>
            </a:r>
            <a: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  <a:t>向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別人借錢的一方，</a:t>
            </a:r>
            <a:endParaRPr lang="zh-HK" altLang="en-US" sz="32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355166" y="869014"/>
            <a:ext cx="7797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亦需要按</a:t>
            </a:r>
            <a:r>
              <a:rPr lang="zh-TW" alt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預先協議好的利率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，</a:t>
            </a:r>
            <a: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  <a:t/>
            </a:r>
            <a:br>
              <a:rPr lang="en-US" altLang="zh-TW" sz="3200" dirty="0" smtClean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償還</a:t>
            </a:r>
            <a:r>
              <a:rPr lang="zh-TW" altLang="en-US" sz="4000" b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本金</a:t>
            </a:r>
            <a:r>
              <a:rPr lang="zh-TW" altLang="en-US" sz="3200" dirty="0" smtClean="0">
                <a:latin typeface="Adobe 繁黑體 Std B" pitchFamily="34" charset="-120"/>
                <a:ea typeface="Adobe 繁黑體 Std B" pitchFamily="34" charset="-120"/>
              </a:rPr>
              <a:t>及</a:t>
            </a:r>
            <a:r>
              <a:rPr lang="zh-TW" alt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繁黑體 Std B" pitchFamily="34" charset="-120"/>
                <a:ea typeface="Adobe 繁黑體 Std B" pitchFamily="34" charset="-120"/>
              </a:rPr>
              <a:t>利息</a:t>
            </a:r>
            <a:r>
              <a:rPr lang="zh-TW" altLang="en-US" sz="3200" dirty="0">
                <a:latin typeface="Adobe 繁黑體 Std B" pitchFamily="34" charset="-120"/>
                <a:ea typeface="Adobe 繁黑體 Std B" pitchFamily="34" charset="-120"/>
              </a:rPr>
              <a:t>。</a:t>
            </a:r>
            <a:endParaRPr lang="zh-HK" altLang="en-US" sz="4000" b="1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961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9.62295E-7 L -0.10782 -0.04002 C -0.13039 -0.04904 -0.16407 -0.0539 -0.19914 -0.0539 C -0.23941 -0.0539 -0.27136 -0.04904 -0.29393 -0.04002 L -0.40174 -9.62295E-7 " pathEditMode="relative" rAng="10800000" ptsTypes="FffFF">
                                      <p:cBhvr>
                                        <p:cTn id="22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69" y="-26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0174 -9.62295E-7 L -0.29653 -0.04349 C -0.27448 -0.0532 -0.24132 -0.05829 -0.20695 -0.05829 C -0.16771 -0.05829 -0.13646 -0.0532 -0.11424 -0.04349 L -0.00868 -9.62295E-7 " pathEditMode="relative" rAng="0" ptsTypes="FffFF">
                                      <p:cBhvr>
                                        <p:cTn id="31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53" y="-2915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37795 0.00162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89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</a:rPr>
              <a:t>6</a:t>
            </a:fld>
            <a:endParaRPr lang="zh-HK" altLang="en-US">
              <a:latin typeface="Times New Roman" panose="02020603050405020304" pitchFamily="18" charset="0"/>
            </a:endParaRPr>
          </a:p>
        </p:txBody>
      </p:sp>
      <p:pic>
        <p:nvPicPr>
          <p:cNvPr id="3082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 flipH="1">
            <a:off x="6689959" y="2777113"/>
            <a:ext cx="1975280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文字方塊 31"/>
          <p:cNvSpPr txBox="1"/>
          <p:nvPr/>
        </p:nvSpPr>
        <p:spPr>
          <a:xfrm>
            <a:off x="376518" y="278056"/>
            <a:ext cx="8422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如何</a:t>
            </a:r>
            <a:r>
              <a:rPr lang="zh-TW" altLang="en-US" sz="4000" b="1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計算利息</a:t>
            </a:r>
            <a:r>
              <a:rPr lang="zh-TW" altLang="en-US" sz="3200" dirty="0">
                <a:latin typeface="Times New Roman" panose="02020603050405020304" pitchFamily="18" charset="0"/>
                <a:ea typeface="Adobe 繁黑體 Std B" pitchFamily="34" charset="-120"/>
              </a:rPr>
              <a:t>？</a:t>
            </a:r>
            <a:endParaRPr lang="zh-HK" altLang="en-US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614772" y="919879"/>
            <a:ext cx="6857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計算利息必定涉及</a:t>
            </a:r>
            <a:r>
              <a:rPr lang="zh-TW" alt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利率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。</a:t>
            </a:r>
            <a:endParaRPr lang="zh-HK" altLang="en-US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pic>
        <p:nvPicPr>
          <p:cNvPr id="35" name="Picture 9" descr="C:\Users\normancywong\Downloads\bank-988164_128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27" y="3878272"/>
            <a:ext cx="2773770" cy="219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文字方塊 35"/>
          <p:cNvSpPr txBox="1"/>
          <p:nvPr/>
        </p:nvSpPr>
        <p:spPr>
          <a:xfrm>
            <a:off x="918213" y="1656756"/>
            <a:ext cx="63637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它是一個</a:t>
            </a:r>
            <a:r>
              <a:rPr lang="zh-TW" alt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百分率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，用來</a:t>
            </a:r>
            <a:endParaRPr lang="en-US" altLang="zh-TW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3108972" y="3487035"/>
            <a:ext cx="2257654" cy="2818690"/>
            <a:chOff x="3195597" y="3525535"/>
            <a:chExt cx="2257654" cy="2818690"/>
          </a:xfrm>
        </p:grpSpPr>
        <p:grpSp>
          <p:nvGrpSpPr>
            <p:cNvPr id="5142" name="群組 5141"/>
            <p:cNvGrpSpPr/>
            <p:nvPr/>
          </p:nvGrpSpPr>
          <p:grpSpPr>
            <a:xfrm>
              <a:off x="3195597" y="3525535"/>
              <a:ext cx="1834754" cy="2358177"/>
              <a:chOff x="654011" y="240187"/>
              <a:chExt cx="2377945" cy="3056332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7165" b="19840"/>
              <a:stretch/>
            </p:blipFill>
            <p:spPr bwMode="auto">
              <a:xfrm>
                <a:off x="654011" y="240187"/>
                <a:ext cx="2377945" cy="3056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141" name="文字方塊 5140"/>
              <p:cNvSpPr txBox="1"/>
              <p:nvPr/>
            </p:nvSpPr>
            <p:spPr>
              <a:xfrm>
                <a:off x="1559290" y="1677627"/>
                <a:ext cx="1087653" cy="1555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7200" b="1" dirty="0" smtClean="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$</a:t>
                </a:r>
                <a:endParaRPr lang="zh-HK" altLang="en-US" sz="7200" b="1" dirty="0"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7" name="文字方塊 36"/>
            <p:cNvSpPr txBox="1"/>
            <p:nvPr/>
          </p:nvSpPr>
          <p:spPr>
            <a:xfrm>
              <a:off x="4160931" y="5759450"/>
              <a:ext cx="12923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Adobe 繁黑體 Std B" pitchFamily="34" charset="-120"/>
                </a:rPr>
                <a:t>本金</a:t>
              </a:r>
              <a:endParaRPr lang="zh-HK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4943726" y="3804711"/>
            <a:ext cx="1615448" cy="1227491"/>
            <a:chOff x="5151112" y="4111767"/>
            <a:chExt cx="1615448" cy="1227491"/>
          </a:xfrm>
        </p:grpSpPr>
        <p:grpSp>
          <p:nvGrpSpPr>
            <p:cNvPr id="2" name="Group 5"/>
            <p:cNvGrpSpPr>
              <a:grpSpLocks noChangeAspect="1"/>
            </p:cNvGrpSpPr>
            <p:nvPr/>
          </p:nvGrpSpPr>
          <p:grpSpPr bwMode="auto">
            <a:xfrm>
              <a:off x="5151112" y="4111767"/>
              <a:ext cx="497199" cy="732694"/>
              <a:chOff x="4086" y="1647"/>
              <a:chExt cx="1328" cy="1957"/>
            </a:xfrm>
          </p:grpSpPr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4816" y="1647"/>
                <a:ext cx="598" cy="1138"/>
              </a:xfrm>
              <a:custGeom>
                <a:avLst/>
                <a:gdLst>
                  <a:gd name="T0" fmla="*/ 1090 w 1196"/>
                  <a:gd name="T1" fmla="*/ 99 h 2276"/>
                  <a:gd name="T2" fmla="*/ 1142 w 1196"/>
                  <a:gd name="T3" fmla="*/ 139 h 2276"/>
                  <a:gd name="T4" fmla="*/ 1173 w 1196"/>
                  <a:gd name="T5" fmla="*/ 196 h 2276"/>
                  <a:gd name="T6" fmla="*/ 1183 w 1196"/>
                  <a:gd name="T7" fmla="*/ 263 h 2276"/>
                  <a:gd name="T8" fmla="*/ 1187 w 1196"/>
                  <a:gd name="T9" fmla="*/ 409 h 2276"/>
                  <a:gd name="T10" fmla="*/ 1194 w 1196"/>
                  <a:gd name="T11" fmla="*/ 630 h 2276"/>
                  <a:gd name="T12" fmla="*/ 1193 w 1196"/>
                  <a:gd name="T13" fmla="*/ 851 h 2276"/>
                  <a:gd name="T14" fmla="*/ 1187 w 1196"/>
                  <a:gd name="T15" fmla="*/ 1072 h 2276"/>
                  <a:gd name="T16" fmla="*/ 1177 w 1196"/>
                  <a:gd name="T17" fmla="*/ 1281 h 2276"/>
                  <a:gd name="T18" fmla="*/ 1177 w 1196"/>
                  <a:gd name="T19" fmla="*/ 1491 h 2276"/>
                  <a:gd name="T20" fmla="*/ 1181 w 1196"/>
                  <a:gd name="T21" fmla="*/ 1702 h 2276"/>
                  <a:gd name="T22" fmla="*/ 1179 w 1196"/>
                  <a:gd name="T23" fmla="*/ 1914 h 2276"/>
                  <a:gd name="T24" fmla="*/ 1181 w 1196"/>
                  <a:gd name="T25" fmla="*/ 2026 h 2276"/>
                  <a:gd name="T26" fmla="*/ 1177 w 1196"/>
                  <a:gd name="T27" fmla="*/ 2045 h 2276"/>
                  <a:gd name="T28" fmla="*/ 1098 w 1196"/>
                  <a:gd name="T29" fmla="*/ 2135 h 2276"/>
                  <a:gd name="T30" fmla="*/ 907 w 1196"/>
                  <a:gd name="T31" fmla="*/ 2236 h 2276"/>
                  <a:gd name="T32" fmla="*/ 686 w 1196"/>
                  <a:gd name="T33" fmla="*/ 2274 h 2276"/>
                  <a:gd name="T34" fmla="*/ 456 w 1196"/>
                  <a:gd name="T35" fmla="*/ 2272 h 2276"/>
                  <a:gd name="T36" fmla="*/ 297 w 1196"/>
                  <a:gd name="T37" fmla="*/ 2249 h 2276"/>
                  <a:gd name="T38" fmla="*/ 194 w 1196"/>
                  <a:gd name="T39" fmla="*/ 2218 h 2276"/>
                  <a:gd name="T40" fmla="*/ 95 w 1196"/>
                  <a:gd name="T41" fmla="*/ 2173 h 2276"/>
                  <a:gd name="T42" fmla="*/ 21 w 1196"/>
                  <a:gd name="T43" fmla="*/ 2102 h 2276"/>
                  <a:gd name="T44" fmla="*/ 13 w 1196"/>
                  <a:gd name="T45" fmla="*/ 991 h 2276"/>
                  <a:gd name="T46" fmla="*/ 0 w 1196"/>
                  <a:gd name="T47" fmla="*/ 230 h 2276"/>
                  <a:gd name="T48" fmla="*/ 25 w 1196"/>
                  <a:gd name="T49" fmla="*/ 176 h 2276"/>
                  <a:gd name="T50" fmla="*/ 72 w 1196"/>
                  <a:gd name="T51" fmla="*/ 135 h 2276"/>
                  <a:gd name="T52" fmla="*/ 126 w 1196"/>
                  <a:gd name="T53" fmla="*/ 100 h 2276"/>
                  <a:gd name="T54" fmla="*/ 194 w 1196"/>
                  <a:gd name="T55" fmla="*/ 66 h 2276"/>
                  <a:gd name="T56" fmla="*/ 289 w 1196"/>
                  <a:gd name="T57" fmla="*/ 36 h 2276"/>
                  <a:gd name="T58" fmla="*/ 388 w 1196"/>
                  <a:gd name="T59" fmla="*/ 17 h 2276"/>
                  <a:gd name="T60" fmla="*/ 489 w 1196"/>
                  <a:gd name="T61" fmla="*/ 4 h 2276"/>
                  <a:gd name="T62" fmla="*/ 601 w 1196"/>
                  <a:gd name="T63" fmla="*/ 0 h 2276"/>
                  <a:gd name="T64" fmla="*/ 731 w 1196"/>
                  <a:gd name="T65" fmla="*/ 7 h 2276"/>
                  <a:gd name="T66" fmla="*/ 865 w 1196"/>
                  <a:gd name="T67" fmla="*/ 25 h 2276"/>
                  <a:gd name="T68" fmla="*/ 993 w 1196"/>
                  <a:gd name="T69" fmla="*/ 62 h 2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96" h="2276">
                    <a:moveTo>
                      <a:pt x="1057" y="87"/>
                    </a:moveTo>
                    <a:lnTo>
                      <a:pt x="1090" y="99"/>
                    </a:lnTo>
                    <a:lnTo>
                      <a:pt x="1119" y="118"/>
                    </a:lnTo>
                    <a:lnTo>
                      <a:pt x="1142" y="139"/>
                    </a:lnTo>
                    <a:lnTo>
                      <a:pt x="1162" y="166"/>
                    </a:lnTo>
                    <a:lnTo>
                      <a:pt x="1173" y="196"/>
                    </a:lnTo>
                    <a:lnTo>
                      <a:pt x="1181" y="228"/>
                    </a:lnTo>
                    <a:lnTo>
                      <a:pt x="1183" y="263"/>
                    </a:lnTo>
                    <a:lnTo>
                      <a:pt x="1183" y="304"/>
                    </a:lnTo>
                    <a:lnTo>
                      <a:pt x="1187" y="409"/>
                    </a:lnTo>
                    <a:lnTo>
                      <a:pt x="1193" y="519"/>
                    </a:lnTo>
                    <a:lnTo>
                      <a:pt x="1194" y="630"/>
                    </a:lnTo>
                    <a:lnTo>
                      <a:pt x="1196" y="740"/>
                    </a:lnTo>
                    <a:lnTo>
                      <a:pt x="1193" y="851"/>
                    </a:lnTo>
                    <a:lnTo>
                      <a:pt x="1191" y="961"/>
                    </a:lnTo>
                    <a:lnTo>
                      <a:pt x="1187" y="1072"/>
                    </a:lnTo>
                    <a:lnTo>
                      <a:pt x="1183" y="1183"/>
                    </a:lnTo>
                    <a:lnTo>
                      <a:pt x="1177" y="1281"/>
                    </a:lnTo>
                    <a:lnTo>
                      <a:pt x="1177" y="1386"/>
                    </a:lnTo>
                    <a:lnTo>
                      <a:pt x="1177" y="1491"/>
                    </a:lnTo>
                    <a:lnTo>
                      <a:pt x="1181" y="1598"/>
                    </a:lnTo>
                    <a:lnTo>
                      <a:pt x="1181" y="1702"/>
                    </a:lnTo>
                    <a:lnTo>
                      <a:pt x="1181" y="1809"/>
                    </a:lnTo>
                    <a:lnTo>
                      <a:pt x="1179" y="1914"/>
                    </a:lnTo>
                    <a:lnTo>
                      <a:pt x="1175" y="2016"/>
                    </a:lnTo>
                    <a:lnTo>
                      <a:pt x="1181" y="2026"/>
                    </a:lnTo>
                    <a:lnTo>
                      <a:pt x="1181" y="2036"/>
                    </a:lnTo>
                    <a:lnTo>
                      <a:pt x="1177" y="2045"/>
                    </a:lnTo>
                    <a:lnTo>
                      <a:pt x="1175" y="2055"/>
                    </a:lnTo>
                    <a:lnTo>
                      <a:pt x="1098" y="2135"/>
                    </a:lnTo>
                    <a:lnTo>
                      <a:pt x="1008" y="2195"/>
                    </a:lnTo>
                    <a:lnTo>
                      <a:pt x="907" y="2236"/>
                    </a:lnTo>
                    <a:lnTo>
                      <a:pt x="801" y="2263"/>
                    </a:lnTo>
                    <a:lnTo>
                      <a:pt x="686" y="2274"/>
                    </a:lnTo>
                    <a:lnTo>
                      <a:pt x="572" y="2276"/>
                    </a:lnTo>
                    <a:lnTo>
                      <a:pt x="456" y="2272"/>
                    </a:lnTo>
                    <a:lnTo>
                      <a:pt x="347" y="2263"/>
                    </a:lnTo>
                    <a:lnTo>
                      <a:pt x="297" y="2249"/>
                    </a:lnTo>
                    <a:lnTo>
                      <a:pt x="246" y="2236"/>
                    </a:lnTo>
                    <a:lnTo>
                      <a:pt x="194" y="2218"/>
                    </a:lnTo>
                    <a:lnTo>
                      <a:pt x="143" y="2199"/>
                    </a:lnTo>
                    <a:lnTo>
                      <a:pt x="95" y="2173"/>
                    </a:lnTo>
                    <a:lnTo>
                      <a:pt x="54" y="2142"/>
                    </a:lnTo>
                    <a:lnTo>
                      <a:pt x="21" y="2102"/>
                    </a:lnTo>
                    <a:lnTo>
                      <a:pt x="0" y="2055"/>
                    </a:lnTo>
                    <a:lnTo>
                      <a:pt x="13" y="991"/>
                    </a:lnTo>
                    <a:lnTo>
                      <a:pt x="4" y="265"/>
                    </a:lnTo>
                    <a:lnTo>
                      <a:pt x="0" y="230"/>
                    </a:lnTo>
                    <a:lnTo>
                      <a:pt x="8" y="201"/>
                    </a:lnTo>
                    <a:lnTo>
                      <a:pt x="25" y="176"/>
                    </a:lnTo>
                    <a:lnTo>
                      <a:pt x="48" y="155"/>
                    </a:lnTo>
                    <a:lnTo>
                      <a:pt x="72" y="135"/>
                    </a:lnTo>
                    <a:lnTo>
                      <a:pt x="99" y="118"/>
                    </a:lnTo>
                    <a:lnTo>
                      <a:pt x="126" y="100"/>
                    </a:lnTo>
                    <a:lnTo>
                      <a:pt x="151" y="87"/>
                    </a:lnTo>
                    <a:lnTo>
                      <a:pt x="194" y="66"/>
                    </a:lnTo>
                    <a:lnTo>
                      <a:pt x="242" y="50"/>
                    </a:lnTo>
                    <a:lnTo>
                      <a:pt x="289" y="36"/>
                    </a:lnTo>
                    <a:lnTo>
                      <a:pt x="339" y="27"/>
                    </a:lnTo>
                    <a:lnTo>
                      <a:pt x="388" y="17"/>
                    </a:lnTo>
                    <a:lnTo>
                      <a:pt x="438" y="9"/>
                    </a:lnTo>
                    <a:lnTo>
                      <a:pt x="489" y="4"/>
                    </a:lnTo>
                    <a:lnTo>
                      <a:pt x="539" y="0"/>
                    </a:lnTo>
                    <a:lnTo>
                      <a:pt x="601" y="0"/>
                    </a:lnTo>
                    <a:lnTo>
                      <a:pt x="665" y="2"/>
                    </a:lnTo>
                    <a:lnTo>
                      <a:pt x="731" y="7"/>
                    </a:lnTo>
                    <a:lnTo>
                      <a:pt x="799" y="15"/>
                    </a:lnTo>
                    <a:lnTo>
                      <a:pt x="865" y="25"/>
                    </a:lnTo>
                    <a:lnTo>
                      <a:pt x="931" y="42"/>
                    </a:lnTo>
                    <a:lnTo>
                      <a:pt x="993" y="62"/>
                    </a:lnTo>
                    <a:lnTo>
                      <a:pt x="1057" y="87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Freeform 30"/>
              <p:cNvSpPr>
                <a:spLocks/>
              </p:cNvSpPr>
              <p:nvPr/>
            </p:nvSpPr>
            <p:spPr bwMode="auto">
              <a:xfrm>
                <a:off x="4840" y="1665"/>
                <a:ext cx="538" cy="212"/>
              </a:xfrm>
              <a:custGeom>
                <a:avLst/>
                <a:gdLst>
                  <a:gd name="T0" fmla="*/ 1022 w 1077"/>
                  <a:gd name="T1" fmla="*/ 107 h 423"/>
                  <a:gd name="T2" fmla="*/ 1034 w 1077"/>
                  <a:gd name="T3" fmla="*/ 119 h 423"/>
                  <a:gd name="T4" fmla="*/ 1048 w 1077"/>
                  <a:gd name="T5" fmla="*/ 136 h 423"/>
                  <a:gd name="T6" fmla="*/ 1057 w 1077"/>
                  <a:gd name="T7" fmla="*/ 152 h 423"/>
                  <a:gd name="T8" fmla="*/ 1067 w 1077"/>
                  <a:gd name="T9" fmla="*/ 171 h 423"/>
                  <a:gd name="T10" fmla="*/ 1071 w 1077"/>
                  <a:gd name="T11" fmla="*/ 189 h 423"/>
                  <a:gd name="T12" fmla="*/ 1077 w 1077"/>
                  <a:gd name="T13" fmla="*/ 208 h 423"/>
                  <a:gd name="T14" fmla="*/ 1075 w 1077"/>
                  <a:gd name="T15" fmla="*/ 229 h 423"/>
                  <a:gd name="T16" fmla="*/ 1075 w 1077"/>
                  <a:gd name="T17" fmla="*/ 253 h 423"/>
                  <a:gd name="T18" fmla="*/ 986 w 1077"/>
                  <a:gd name="T19" fmla="*/ 317 h 423"/>
                  <a:gd name="T20" fmla="*/ 889 w 1077"/>
                  <a:gd name="T21" fmla="*/ 365 h 423"/>
                  <a:gd name="T22" fmla="*/ 782 w 1077"/>
                  <a:gd name="T23" fmla="*/ 398 h 423"/>
                  <a:gd name="T24" fmla="*/ 671 w 1077"/>
                  <a:gd name="T25" fmla="*/ 417 h 423"/>
                  <a:gd name="T26" fmla="*/ 555 w 1077"/>
                  <a:gd name="T27" fmla="*/ 423 h 423"/>
                  <a:gd name="T28" fmla="*/ 441 w 1077"/>
                  <a:gd name="T29" fmla="*/ 419 h 423"/>
                  <a:gd name="T30" fmla="*/ 326 w 1077"/>
                  <a:gd name="T31" fmla="*/ 406 h 423"/>
                  <a:gd name="T32" fmla="*/ 219 w 1077"/>
                  <a:gd name="T33" fmla="*/ 386 h 423"/>
                  <a:gd name="T34" fmla="*/ 185 w 1077"/>
                  <a:gd name="T35" fmla="*/ 373 h 423"/>
                  <a:gd name="T36" fmla="*/ 150 w 1077"/>
                  <a:gd name="T37" fmla="*/ 361 h 423"/>
                  <a:gd name="T38" fmla="*/ 115 w 1077"/>
                  <a:gd name="T39" fmla="*/ 344 h 423"/>
                  <a:gd name="T40" fmla="*/ 86 w 1077"/>
                  <a:gd name="T41" fmla="*/ 328 h 423"/>
                  <a:gd name="T42" fmla="*/ 57 w 1077"/>
                  <a:gd name="T43" fmla="*/ 305 h 423"/>
                  <a:gd name="T44" fmla="*/ 33 w 1077"/>
                  <a:gd name="T45" fmla="*/ 284 h 423"/>
                  <a:gd name="T46" fmla="*/ 14 w 1077"/>
                  <a:gd name="T47" fmla="*/ 256 h 423"/>
                  <a:gd name="T48" fmla="*/ 0 w 1077"/>
                  <a:gd name="T49" fmla="*/ 229 h 423"/>
                  <a:gd name="T50" fmla="*/ 26 w 1077"/>
                  <a:gd name="T51" fmla="*/ 169 h 423"/>
                  <a:gd name="T52" fmla="*/ 66 w 1077"/>
                  <a:gd name="T53" fmla="*/ 123 h 423"/>
                  <a:gd name="T54" fmla="*/ 117 w 1077"/>
                  <a:gd name="T55" fmla="*/ 88 h 423"/>
                  <a:gd name="T56" fmla="*/ 179 w 1077"/>
                  <a:gd name="T57" fmla="*/ 64 h 423"/>
                  <a:gd name="T58" fmla="*/ 243 w 1077"/>
                  <a:gd name="T59" fmla="*/ 45 h 423"/>
                  <a:gd name="T60" fmla="*/ 311 w 1077"/>
                  <a:gd name="T61" fmla="*/ 32 h 423"/>
                  <a:gd name="T62" fmla="*/ 377 w 1077"/>
                  <a:gd name="T63" fmla="*/ 18 h 423"/>
                  <a:gd name="T64" fmla="*/ 439 w 1077"/>
                  <a:gd name="T65" fmla="*/ 6 h 423"/>
                  <a:gd name="T66" fmla="*/ 516 w 1077"/>
                  <a:gd name="T67" fmla="*/ 0 h 423"/>
                  <a:gd name="T68" fmla="*/ 594 w 1077"/>
                  <a:gd name="T69" fmla="*/ 2 h 423"/>
                  <a:gd name="T70" fmla="*/ 667 w 1077"/>
                  <a:gd name="T71" fmla="*/ 6 h 423"/>
                  <a:gd name="T72" fmla="*/ 743 w 1077"/>
                  <a:gd name="T73" fmla="*/ 16 h 423"/>
                  <a:gd name="T74" fmla="*/ 813 w 1077"/>
                  <a:gd name="T75" fmla="*/ 30 h 423"/>
                  <a:gd name="T76" fmla="*/ 885 w 1077"/>
                  <a:gd name="T77" fmla="*/ 49 h 423"/>
                  <a:gd name="T78" fmla="*/ 953 w 1077"/>
                  <a:gd name="T79" fmla="*/ 74 h 423"/>
                  <a:gd name="T80" fmla="*/ 1022 w 1077"/>
                  <a:gd name="T81" fmla="*/ 107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7" h="423">
                    <a:moveTo>
                      <a:pt x="1022" y="107"/>
                    </a:moveTo>
                    <a:lnTo>
                      <a:pt x="1034" y="119"/>
                    </a:lnTo>
                    <a:lnTo>
                      <a:pt x="1048" y="136"/>
                    </a:lnTo>
                    <a:lnTo>
                      <a:pt x="1057" y="152"/>
                    </a:lnTo>
                    <a:lnTo>
                      <a:pt x="1067" y="171"/>
                    </a:lnTo>
                    <a:lnTo>
                      <a:pt x="1071" y="189"/>
                    </a:lnTo>
                    <a:lnTo>
                      <a:pt x="1077" y="208"/>
                    </a:lnTo>
                    <a:lnTo>
                      <a:pt x="1075" y="229"/>
                    </a:lnTo>
                    <a:lnTo>
                      <a:pt x="1075" y="253"/>
                    </a:lnTo>
                    <a:lnTo>
                      <a:pt x="986" y="317"/>
                    </a:lnTo>
                    <a:lnTo>
                      <a:pt x="889" y="365"/>
                    </a:lnTo>
                    <a:lnTo>
                      <a:pt x="782" y="398"/>
                    </a:lnTo>
                    <a:lnTo>
                      <a:pt x="671" y="417"/>
                    </a:lnTo>
                    <a:lnTo>
                      <a:pt x="555" y="423"/>
                    </a:lnTo>
                    <a:lnTo>
                      <a:pt x="441" y="419"/>
                    </a:lnTo>
                    <a:lnTo>
                      <a:pt x="326" y="406"/>
                    </a:lnTo>
                    <a:lnTo>
                      <a:pt x="219" y="386"/>
                    </a:lnTo>
                    <a:lnTo>
                      <a:pt x="185" y="373"/>
                    </a:lnTo>
                    <a:lnTo>
                      <a:pt x="150" y="361"/>
                    </a:lnTo>
                    <a:lnTo>
                      <a:pt x="115" y="344"/>
                    </a:lnTo>
                    <a:lnTo>
                      <a:pt x="86" y="328"/>
                    </a:lnTo>
                    <a:lnTo>
                      <a:pt x="57" y="305"/>
                    </a:lnTo>
                    <a:lnTo>
                      <a:pt x="33" y="284"/>
                    </a:lnTo>
                    <a:lnTo>
                      <a:pt x="14" y="256"/>
                    </a:lnTo>
                    <a:lnTo>
                      <a:pt x="0" y="229"/>
                    </a:lnTo>
                    <a:lnTo>
                      <a:pt x="26" y="169"/>
                    </a:lnTo>
                    <a:lnTo>
                      <a:pt x="66" y="123"/>
                    </a:lnTo>
                    <a:lnTo>
                      <a:pt x="117" y="88"/>
                    </a:lnTo>
                    <a:lnTo>
                      <a:pt x="179" y="64"/>
                    </a:lnTo>
                    <a:lnTo>
                      <a:pt x="243" y="45"/>
                    </a:lnTo>
                    <a:lnTo>
                      <a:pt x="311" y="32"/>
                    </a:lnTo>
                    <a:lnTo>
                      <a:pt x="377" y="18"/>
                    </a:lnTo>
                    <a:lnTo>
                      <a:pt x="439" y="6"/>
                    </a:lnTo>
                    <a:lnTo>
                      <a:pt x="516" y="0"/>
                    </a:lnTo>
                    <a:lnTo>
                      <a:pt x="594" y="2"/>
                    </a:lnTo>
                    <a:lnTo>
                      <a:pt x="667" y="6"/>
                    </a:lnTo>
                    <a:lnTo>
                      <a:pt x="743" y="16"/>
                    </a:lnTo>
                    <a:lnTo>
                      <a:pt x="813" y="30"/>
                    </a:lnTo>
                    <a:lnTo>
                      <a:pt x="885" y="49"/>
                    </a:lnTo>
                    <a:lnTo>
                      <a:pt x="953" y="74"/>
                    </a:lnTo>
                    <a:lnTo>
                      <a:pt x="1022" y="10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" name="Freeform 39"/>
              <p:cNvSpPr>
                <a:spLocks/>
              </p:cNvSpPr>
              <p:nvPr/>
            </p:nvSpPr>
            <p:spPr bwMode="auto">
              <a:xfrm>
                <a:off x="4848" y="1830"/>
                <a:ext cx="532" cy="125"/>
              </a:xfrm>
              <a:custGeom>
                <a:avLst/>
                <a:gdLst>
                  <a:gd name="T0" fmla="*/ 1012 w 1065"/>
                  <a:gd name="T1" fmla="*/ 132 h 250"/>
                  <a:gd name="T2" fmla="*/ 904 w 1065"/>
                  <a:gd name="T3" fmla="*/ 179 h 250"/>
                  <a:gd name="T4" fmla="*/ 789 w 1065"/>
                  <a:gd name="T5" fmla="*/ 215 h 250"/>
                  <a:gd name="T6" fmla="*/ 671 w 1065"/>
                  <a:gd name="T7" fmla="*/ 239 h 250"/>
                  <a:gd name="T8" fmla="*/ 551 w 1065"/>
                  <a:gd name="T9" fmla="*/ 250 h 250"/>
                  <a:gd name="T10" fmla="*/ 426 w 1065"/>
                  <a:gd name="T11" fmla="*/ 246 h 250"/>
                  <a:gd name="T12" fmla="*/ 308 w 1065"/>
                  <a:gd name="T13" fmla="*/ 231 h 250"/>
                  <a:gd name="T14" fmla="*/ 192 w 1065"/>
                  <a:gd name="T15" fmla="*/ 198 h 250"/>
                  <a:gd name="T16" fmla="*/ 83 w 1065"/>
                  <a:gd name="T17" fmla="*/ 153 h 250"/>
                  <a:gd name="T18" fmla="*/ 66 w 1065"/>
                  <a:gd name="T19" fmla="*/ 138 h 250"/>
                  <a:gd name="T20" fmla="*/ 50 w 1065"/>
                  <a:gd name="T21" fmla="*/ 124 h 250"/>
                  <a:gd name="T22" fmla="*/ 35 w 1065"/>
                  <a:gd name="T23" fmla="*/ 111 h 250"/>
                  <a:gd name="T24" fmla="*/ 23 w 1065"/>
                  <a:gd name="T25" fmla="*/ 97 h 250"/>
                  <a:gd name="T26" fmla="*/ 10 w 1065"/>
                  <a:gd name="T27" fmla="*/ 80 h 250"/>
                  <a:gd name="T28" fmla="*/ 4 w 1065"/>
                  <a:gd name="T29" fmla="*/ 64 h 250"/>
                  <a:gd name="T30" fmla="*/ 0 w 1065"/>
                  <a:gd name="T31" fmla="*/ 43 h 250"/>
                  <a:gd name="T32" fmla="*/ 4 w 1065"/>
                  <a:gd name="T33" fmla="*/ 20 h 250"/>
                  <a:gd name="T34" fmla="*/ 112 w 1065"/>
                  <a:gd name="T35" fmla="*/ 74 h 250"/>
                  <a:gd name="T36" fmla="*/ 234 w 1065"/>
                  <a:gd name="T37" fmla="*/ 115 h 250"/>
                  <a:gd name="T38" fmla="*/ 359 w 1065"/>
                  <a:gd name="T39" fmla="*/ 138 h 250"/>
                  <a:gd name="T40" fmla="*/ 490 w 1065"/>
                  <a:gd name="T41" fmla="*/ 146 h 250"/>
                  <a:gd name="T42" fmla="*/ 620 w 1065"/>
                  <a:gd name="T43" fmla="*/ 138 h 250"/>
                  <a:gd name="T44" fmla="*/ 748 w 1065"/>
                  <a:gd name="T45" fmla="*/ 120 h 250"/>
                  <a:gd name="T46" fmla="*/ 873 w 1065"/>
                  <a:gd name="T47" fmla="*/ 89 h 250"/>
                  <a:gd name="T48" fmla="*/ 991 w 1065"/>
                  <a:gd name="T49" fmla="*/ 49 h 250"/>
                  <a:gd name="T50" fmla="*/ 1004 w 1065"/>
                  <a:gd name="T51" fmla="*/ 33 h 250"/>
                  <a:gd name="T52" fmla="*/ 1026 w 1065"/>
                  <a:gd name="T53" fmla="*/ 23 h 250"/>
                  <a:gd name="T54" fmla="*/ 1035 w 1065"/>
                  <a:gd name="T55" fmla="*/ 18 h 250"/>
                  <a:gd name="T56" fmla="*/ 1045 w 1065"/>
                  <a:gd name="T57" fmla="*/ 14 h 250"/>
                  <a:gd name="T58" fmla="*/ 1055 w 1065"/>
                  <a:gd name="T59" fmla="*/ 6 h 250"/>
                  <a:gd name="T60" fmla="*/ 1065 w 1065"/>
                  <a:gd name="T61" fmla="*/ 0 h 250"/>
                  <a:gd name="T62" fmla="*/ 1065 w 1065"/>
                  <a:gd name="T63" fmla="*/ 18 h 250"/>
                  <a:gd name="T64" fmla="*/ 1065 w 1065"/>
                  <a:gd name="T65" fmla="*/ 37 h 250"/>
                  <a:gd name="T66" fmla="*/ 1063 w 1065"/>
                  <a:gd name="T67" fmla="*/ 54 h 250"/>
                  <a:gd name="T68" fmla="*/ 1059 w 1065"/>
                  <a:gd name="T69" fmla="*/ 74 h 250"/>
                  <a:gd name="T70" fmla="*/ 1049 w 1065"/>
                  <a:gd name="T71" fmla="*/ 89 h 250"/>
                  <a:gd name="T72" fmla="*/ 1039 w 1065"/>
                  <a:gd name="T73" fmla="*/ 107 h 250"/>
                  <a:gd name="T74" fmla="*/ 1026 w 1065"/>
                  <a:gd name="T75" fmla="*/ 120 h 250"/>
                  <a:gd name="T76" fmla="*/ 1012 w 1065"/>
                  <a:gd name="T77" fmla="*/ 132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065" h="250">
                    <a:moveTo>
                      <a:pt x="1012" y="132"/>
                    </a:moveTo>
                    <a:lnTo>
                      <a:pt x="904" y="179"/>
                    </a:lnTo>
                    <a:lnTo>
                      <a:pt x="789" y="215"/>
                    </a:lnTo>
                    <a:lnTo>
                      <a:pt x="671" y="239"/>
                    </a:lnTo>
                    <a:lnTo>
                      <a:pt x="551" y="250"/>
                    </a:lnTo>
                    <a:lnTo>
                      <a:pt x="426" y="246"/>
                    </a:lnTo>
                    <a:lnTo>
                      <a:pt x="308" y="231"/>
                    </a:lnTo>
                    <a:lnTo>
                      <a:pt x="192" y="198"/>
                    </a:lnTo>
                    <a:lnTo>
                      <a:pt x="83" y="153"/>
                    </a:lnTo>
                    <a:lnTo>
                      <a:pt x="66" y="138"/>
                    </a:lnTo>
                    <a:lnTo>
                      <a:pt x="50" y="124"/>
                    </a:lnTo>
                    <a:lnTo>
                      <a:pt x="35" y="111"/>
                    </a:lnTo>
                    <a:lnTo>
                      <a:pt x="23" y="97"/>
                    </a:lnTo>
                    <a:lnTo>
                      <a:pt x="10" y="80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4" y="20"/>
                    </a:lnTo>
                    <a:lnTo>
                      <a:pt x="112" y="74"/>
                    </a:lnTo>
                    <a:lnTo>
                      <a:pt x="234" y="115"/>
                    </a:lnTo>
                    <a:lnTo>
                      <a:pt x="359" y="138"/>
                    </a:lnTo>
                    <a:lnTo>
                      <a:pt x="490" y="146"/>
                    </a:lnTo>
                    <a:lnTo>
                      <a:pt x="620" y="138"/>
                    </a:lnTo>
                    <a:lnTo>
                      <a:pt x="748" y="120"/>
                    </a:lnTo>
                    <a:lnTo>
                      <a:pt x="873" y="89"/>
                    </a:lnTo>
                    <a:lnTo>
                      <a:pt x="991" y="49"/>
                    </a:lnTo>
                    <a:lnTo>
                      <a:pt x="1004" y="33"/>
                    </a:lnTo>
                    <a:lnTo>
                      <a:pt x="1026" y="23"/>
                    </a:lnTo>
                    <a:lnTo>
                      <a:pt x="1035" y="18"/>
                    </a:lnTo>
                    <a:lnTo>
                      <a:pt x="1045" y="14"/>
                    </a:lnTo>
                    <a:lnTo>
                      <a:pt x="1055" y="6"/>
                    </a:lnTo>
                    <a:lnTo>
                      <a:pt x="1065" y="0"/>
                    </a:lnTo>
                    <a:lnTo>
                      <a:pt x="1065" y="18"/>
                    </a:lnTo>
                    <a:lnTo>
                      <a:pt x="1065" y="37"/>
                    </a:lnTo>
                    <a:lnTo>
                      <a:pt x="1063" y="54"/>
                    </a:lnTo>
                    <a:lnTo>
                      <a:pt x="1059" y="74"/>
                    </a:lnTo>
                    <a:lnTo>
                      <a:pt x="1049" y="89"/>
                    </a:lnTo>
                    <a:lnTo>
                      <a:pt x="1039" y="107"/>
                    </a:lnTo>
                    <a:lnTo>
                      <a:pt x="1026" y="120"/>
                    </a:lnTo>
                    <a:lnTo>
                      <a:pt x="1012" y="13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" name="Freeform 40"/>
              <p:cNvSpPr>
                <a:spLocks/>
              </p:cNvSpPr>
              <p:nvPr/>
            </p:nvSpPr>
            <p:spPr bwMode="auto">
              <a:xfrm>
                <a:off x="4849" y="1907"/>
                <a:ext cx="532" cy="135"/>
              </a:xfrm>
              <a:custGeom>
                <a:avLst/>
                <a:gdLst>
                  <a:gd name="T0" fmla="*/ 958 w 1064"/>
                  <a:gd name="T1" fmla="*/ 177 h 272"/>
                  <a:gd name="T2" fmla="*/ 861 w 1064"/>
                  <a:gd name="T3" fmla="*/ 216 h 272"/>
                  <a:gd name="T4" fmla="*/ 762 w 1064"/>
                  <a:gd name="T5" fmla="*/ 245 h 272"/>
                  <a:gd name="T6" fmla="*/ 655 w 1064"/>
                  <a:gd name="T7" fmla="*/ 262 h 272"/>
                  <a:gd name="T8" fmla="*/ 551 w 1064"/>
                  <a:gd name="T9" fmla="*/ 272 h 272"/>
                  <a:gd name="T10" fmla="*/ 444 w 1064"/>
                  <a:gd name="T11" fmla="*/ 268 h 272"/>
                  <a:gd name="T12" fmla="*/ 339 w 1064"/>
                  <a:gd name="T13" fmla="*/ 258 h 272"/>
                  <a:gd name="T14" fmla="*/ 238 w 1064"/>
                  <a:gd name="T15" fmla="*/ 239 h 272"/>
                  <a:gd name="T16" fmla="*/ 143 w 1064"/>
                  <a:gd name="T17" fmla="*/ 214 h 272"/>
                  <a:gd name="T18" fmla="*/ 120 w 1064"/>
                  <a:gd name="T19" fmla="*/ 202 h 272"/>
                  <a:gd name="T20" fmla="*/ 101 w 1064"/>
                  <a:gd name="T21" fmla="*/ 192 h 272"/>
                  <a:gd name="T22" fmla="*/ 79 w 1064"/>
                  <a:gd name="T23" fmla="*/ 181 h 272"/>
                  <a:gd name="T24" fmla="*/ 62 w 1064"/>
                  <a:gd name="T25" fmla="*/ 171 h 272"/>
                  <a:gd name="T26" fmla="*/ 44 w 1064"/>
                  <a:gd name="T27" fmla="*/ 157 h 272"/>
                  <a:gd name="T28" fmla="*/ 29 w 1064"/>
                  <a:gd name="T29" fmla="*/ 144 h 272"/>
                  <a:gd name="T30" fmla="*/ 13 w 1064"/>
                  <a:gd name="T31" fmla="*/ 128 h 272"/>
                  <a:gd name="T32" fmla="*/ 2 w 1064"/>
                  <a:gd name="T33" fmla="*/ 115 h 272"/>
                  <a:gd name="T34" fmla="*/ 0 w 1064"/>
                  <a:gd name="T35" fmla="*/ 101 h 272"/>
                  <a:gd name="T36" fmla="*/ 0 w 1064"/>
                  <a:gd name="T37" fmla="*/ 88 h 272"/>
                  <a:gd name="T38" fmla="*/ 0 w 1064"/>
                  <a:gd name="T39" fmla="*/ 74 h 272"/>
                  <a:gd name="T40" fmla="*/ 0 w 1064"/>
                  <a:gd name="T41" fmla="*/ 60 h 272"/>
                  <a:gd name="T42" fmla="*/ 0 w 1064"/>
                  <a:gd name="T43" fmla="*/ 47 h 272"/>
                  <a:gd name="T44" fmla="*/ 2 w 1064"/>
                  <a:gd name="T45" fmla="*/ 33 h 272"/>
                  <a:gd name="T46" fmla="*/ 2 w 1064"/>
                  <a:gd name="T47" fmla="*/ 22 h 272"/>
                  <a:gd name="T48" fmla="*/ 6 w 1064"/>
                  <a:gd name="T49" fmla="*/ 14 h 272"/>
                  <a:gd name="T50" fmla="*/ 120 w 1064"/>
                  <a:gd name="T51" fmla="*/ 72 h 272"/>
                  <a:gd name="T52" fmla="*/ 250 w 1064"/>
                  <a:gd name="T53" fmla="*/ 115 h 272"/>
                  <a:gd name="T54" fmla="*/ 388 w 1064"/>
                  <a:gd name="T55" fmla="*/ 138 h 272"/>
                  <a:gd name="T56" fmla="*/ 531 w 1064"/>
                  <a:gd name="T57" fmla="*/ 148 h 272"/>
                  <a:gd name="T58" fmla="*/ 673 w 1064"/>
                  <a:gd name="T59" fmla="*/ 138 h 272"/>
                  <a:gd name="T60" fmla="*/ 810 w 1064"/>
                  <a:gd name="T61" fmla="*/ 111 h 272"/>
                  <a:gd name="T62" fmla="*/ 942 w 1064"/>
                  <a:gd name="T63" fmla="*/ 64 h 272"/>
                  <a:gd name="T64" fmla="*/ 1063 w 1064"/>
                  <a:gd name="T65" fmla="*/ 0 h 272"/>
                  <a:gd name="T66" fmla="*/ 1064 w 1064"/>
                  <a:gd name="T67" fmla="*/ 28 h 272"/>
                  <a:gd name="T68" fmla="*/ 1061 w 1064"/>
                  <a:gd name="T69" fmla="*/ 57 h 272"/>
                  <a:gd name="T70" fmla="*/ 1053 w 1064"/>
                  <a:gd name="T71" fmla="*/ 80 h 272"/>
                  <a:gd name="T72" fmla="*/ 1041 w 1064"/>
                  <a:gd name="T73" fmla="*/ 105 h 272"/>
                  <a:gd name="T74" fmla="*/ 1022 w 1064"/>
                  <a:gd name="T75" fmla="*/ 126 h 272"/>
                  <a:gd name="T76" fmla="*/ 1002 w 1064"/>
                  <a:gd name="T77" fmla="*/ 146 h 272"/>
                  <a:gd name="T78" fmla="*/ 979 w 1064"/>
                  <a:gd name="T79" fmla="*/ 161 h 272"/>
                  <a:gd name="T80" fmla="*/ 958 w 1064"/>
                  <a:gd name="T81" fmla="*/ 177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64" h="272">
                    <a:moveTo>
                      <a:pt x="958" y="177"/>
                    </a:moveTo>
                    <a:lnTo>
                      <a:pt x="861" y="216"/>
                    </a:lnTo>
                    <a:lnTo>
                      <a:pt x="762" y="245"/>
                    </a:lnTo>
                    <a:lnTo>
                      <a:pt x="655" y="262"/>
                    </a:lnTo>
                    <a:lnTo>
                      <a:pt x="551" y="272"/>
                    </a:lnTo>
                    <a:lnTo>
                      <a:pt x="444" y="268"/>
                    </a:lnTo>
                    <a:lnTo>
                      <a:pt x="339" y="258"/>
                    </a:lnTo>
                    <a:lnTo>
                      <a:pt x="238" y="239"/>
                    </a:lnTo>
                    <a:lnTo>
                      <a:pt x="143" y="214"/>
                    </a:lnTo>
                    <a:lnTo>
                      <a:pt x="120" y="202"/>
                    </a:lnTo>
                    <a:lnTo>
                      <a:pt x="101" y="192"/>
                    </a:lnTo>
                    <a:lnTo>
                      <a:pt x="79" y="181"/>
                    </a:lnTo>
                    <a:lnTo>
                      <a:pt x="62" y="171"/>
                    </a:lnTo>
                    <a:lnTo>
                      <a:pt x="44" y="157"/>
                    </a:lnTo>
                    <a:lnTo>
                      <a:pt x="29" y="144"/>
                    </a:lnTo>
                    <a:lnTo>
                      <a:pt x="13" y="128"/>
                    </a:lnTo>
                    <a:lnTo>
                      <a:pt x="2" y="115"/>
                    </a:lnTo>
                    <a:lnTo>
                      <a:pt x="0" y="101"/>
                    </a:lnTo>
                    <a:lnTo>
                      <a:pt x="0" y="88"/>
                    </a:lnTo>
                    <a:lnTo>
                      <a:pt x="0" y="74"/>
                    </a:lnTo>
                    <a:lnTo>
                      <a:pt x="0" y="60"/>
                    </a:lnTo>
                    <a:lnTo>
                      <a:pt x="0" y="47"/>
                    </a:lnTo>
                    <a:lnTo>
                      <a:pt x="2" y="33"/>
                    </a:lnTo>
                    <a:lnTo>
                      <a:pt x="2" y="22"/>
                    </a:lnTo>
                    <a:lnTo>
                      <a:pt x="6" y="14"/>
                    </a:lnTo>
                    <a:lnTo>
                      <a:pt x="120" y="72"/>
                    </a:lnTo>
                    <a:lnTo>
                      <a:pt x="250" y="115"/>
                    </a:lnTo>
                    <a:lnTo>
                      <a:pt x="388" y="138"/>
                    </a:lnTo>
                    <a:lnTo>
                      <a:pt x="531" y="148"/>
                    </a:lnTo>
                    <a:lnTo>
                      <a:pt x="673" y="138"/>
                    </a:lnTo>
                    <a:lnTo>
                      <a:pt x="810" y="111"/>
                    </a:lnTo>
                    <a:lnTo>
                      <a:pt x="942" y="64"/>
                    </a:lnTo>
                    <a:lnTo>
                      <a:pt x="1063" y="0"/>
                    </a:lnTo>
                    <a:lnTo>
                      <a:pt x="1064" y="28"/>
                    </a:lnTo>
                    <a:lnTo>
                      <a:pt x="1061" y="57"/>
                    </a:lnTo>
                    <a:lnTo>
                      <a:pt x="1053" y="80"/>
                    </a:lnTo>
                    <a:lnTo>
                      <a:pt x="1041" y="105"/>
                    </a:lnTo>
                    <a:lnTo>
                      <a:pt x="1022" y="126"/>
                    </a:lnTo>
                    <a:lnTo>
                      <a:pt x="1002" y="146"/>
                    </a:lnTo>
                    <a:lnTo>
                      <a:pt x="979" y="161"/>
                    </a:lnTo>
                    <a:lnTo>
                      <a:pt x="958" y="17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" name="Freeform 41"/>
              <p:cNvSpPr>
                <a:spLocks/>
              </p:cNvSpPr>
              <p:nvPr/>
            </p:nvSpPr>
            <p:spPr bwMode="auto">
              <a:xfrm>
                <a:off x="4847" y="1994"/>
                <a:ext cx="537" cy="138"/>
              </a:xfrm>
              <a:custGeom>
                <a:avLst/>
                <a:gdLst>
                  <a:gd name="T0" fmla="*/ 989 w 1074"/>
                  <a:gd name="T1" fmla="*/ 163 h 275"/>
                  <a:gd name="T2" fmla="*/ 927 w 1074"/>
                  <a:gd name="T3" fmla="*/ 194 h 275"/>
                  <a:gd name="T4" fmla="*/ 861 w 1074"/>
                  <a:gd name="T5" fmla="*/ 221 h 275"/>
                  <a:gd name="T6" fmla="*/ 791 w 1074"/>
                  <a:gd name="T7" fmla="*/ 238 h 275"/>
                  <a:gd name="T8" fmla="*/ 723 w 1074"/>
                  <a:gd name="T9" fmla="*/ 254 h 275"/>
                  <a:gd name="T10" fmla="*/ 650 w 1074"/>
                  <a:gd name="T11" fmla="*/ 260 h 275"/>
                  <a:gd name="T12" fmla="*/ 580 w 1074"/>
                  <a:gd name="T13" fmla="*/ 267 h 275"/>
                  <a:gd name="T14" fmla="*/ 510 w 1074"/>
                  <a:gd name="T15" fmla="*/ 269 h 275"/>
                  <a:gd name="T16" fmla="*/ 446 w 1074"/>
                  <a:gd name="T17" fmla="*/ 275 h 275"/>
                  <a:gd name="T18" fmla="*/ 388 w 1074"/>
                  <a:gd name="T19" fmla="*/ 266 h 275"/>
                  <a:gd name="T20" fmla="*/ 332 w 1074"/>
                  <a:gd name="T21" fmla="*/ 258 h 275"/>
                  <a:gd name="T22" fmla="*/ 273 w 1074"/>
                  <a:gd name="T23" fmla="*/ 244 h 275"/>
                  <a:gd name="T24" fmla="*/ 215 w 1074"/>
                  <a:gd name="T25" fmla="*/ 231 h 275"/>
                  <a:gd name="T26" fmla="*/ 157 w 1074"/>
                  <a:gd name="T27" fmla="*/ 211 h 275"/>
                  <a:gd name="T28" fmla="*/ 105 w 1074"/>
                  <a:gd name="T29" fmla="*/ 186 h 275"/>
                  <a:gd name="T30" fmla="*/ 56 w 1074"/>
                  <a:gd name="T31" fmla="*/ 155 h 275"/>
                  <a:gd name="T32" fmla="*/ 13 w 1074"/>
                  <a:gd name="T33" fmla="*/ 118 h 275"/>
                  <a:gd name="T34" fmla="*/ 8 w 1074"/>
                  <a:gd name="T35" fmla="*/ 103 h 275"/>
                  <a:gd name="T36" fmla="*/ 6 w 1074"/>
                  <a:gd name="T37" fmla="*/ 89 h 275"/>
                  <a:gd name="T38" fmla="*/ 4 w 1074"/>
                  <a:gd name="T39" fmla="*/ 76 h 275"/>
                  <a:gd name="T40" fmla="*/ 4 w 1074"/>
                  <a:gd name="T41" fmla="*/ 64 h 275"/>
                  <a:gd name="T42" fmla="*/ 2 w 1074"/>
                  <a:gd name="T43" fmla="*/ 50 h 275"/>
                  <a:gd name="T44" fmla="*/ 2 w 1074"/>
                  <a:gd name="T45" fmla="*/ 39 h 275"/>
                  <a:gd name="T46" fmla="*/ 0 w 1074"/>
                  <a:gd name="T47" fmla="*/ 27 h 275"/>
                  <a:gd name="T48" fmla="*/ 0 w 1074"/>
                  <a:gd name="T49" fmla="*/ 15 h 275"/>
                  <a:gd name="T50" fmla="*/ 99 w 1074"/>
                  <a:gd name="T51" fmla="*/ 66 h 275"/>
                  <a:gd name="T52" fmla="*/ 207 w 1074"/>
                  <a:gd name="T53" fmla="*/ 105 h 275"/>
                  <a:gd name="T54" fmla="*/ 322 w 1074"/>
                  <a:gd name="T55" fmla="*/ 130 h 275"/>
                  <a:gd name="T56" fmla="*/ 440 w 1074"/>
                  <a:gd name="T57" fmla="*/ 143 h 275"/>
                  <a:gd name="T58" fmla="*/ 556 w 1074"/>
                  <a:gd name="T59" fmla="*/ 143 h 275"/>
                  <a:gd name="T60" fmla="*/ 675 w 1074"/>
                  <a:gd name="T61" fmla="*/ 136 h 275"/>
                  <a:gd name="T62" fmla="*/ 789 w 1074"/>
                  <a:gd name="T63" fmla="*/ 118 h 275"/>
                  <a:gd name="T64" fmla="*/ 898 w 1074"/>
                  <a:gd name="T65" fmla="*/ 95 h 275"/>
                  <a:gd name="T66" fmla="*/ 919 w 1074"/>
                  <a:gd name="T67" fmla="*/ 83 h 275"/>
                  <a:gd name="T68" fmla="*/ 942 w 1074"/>
                  <a:gd name="T69" fmla="*/ 72 h 275"/>
                  <a:gd name="T70" fmla="*/ 964 w 1074"/>
                  <a:gd name="T71" fmla="*/ 60 h 275"/>
                  <a:gd name="T72" fmla="*/ 985 w 1074"/>
                  <a:gd name="T73" fmla="*/ 50 h 275"/>
                  <a:gd name="T74" fmla="*/ 1006 w 1074"/>
                  <a:gd name="T75" fmla="*/ 37 h 275"/>
                  <a:gd name="T76" fmla="*/ 1028 w 1074"/>
                  <a:gd name="T77" fmla="*/ 25 h 275"/>
                  <a:gd name="T78" fmla="*/ 1051 w 1074"/>
                  <a:gd name="T79" fmla="*/ 12 h 275"/>
                  <a:gd name="T80" fmla="*/ 1074 w 1074"/>
                  <a:gd name="T81" fmla="*/ 0 h 275"/>
                  <a:gd name="T82" fmla="*/ 1072 w 1074"/>
                  <a:gd name="T83" fmla="*/ 25 h 275"/>
                  <a:gd name="T84" fmla="*/ 1070 w 1074"/>
                  <a:gd name="T85" fmla="*/ 50 h 275"/>
                  <a:gd name="T86" fmla="*/ 1063 w 1074"/>
                  <a:gd name="T87" fmla="*/ 74 h 275"/>
                  <a:gd name="T88" fmla="*/ 1055 w 1074"/>
                  <a:gd name="T89" fmla="*/ 97 h 275"/>
                  <a:gd name="T90" fmla="*/ 1041 w 1074"/>
                  <a:gd name="T91" fmla="*/ 114 h 275"/>
                  <a:gd name="T92" fmla="*/ 1026 w 1074"/>
                  <a:gd name="T93" fmla="*/ 132 h 275"/>
                  <a:gd name="T94" fmla="*/ 1008 w 1074"/>
                  <a:gd name="T95" fmla="*/ 147 h 275"/>
                  <a:gd name="T96" fmla="*/ 989 w 1074"/>
                  <a:gd name="T97" fmla="*/ 163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4" h="275">
                    <a:moveTo>
                      <a:pt x="989" y="163"/>
                    </a:moveTo>
                    <a:lnTo>
                      <a:pt x="927" y="194"/>
                    </a:lnTo>
                    <a:lnTo>
                      <a:pt x="861" y="221"/>
                    </a:lnTo>
                    <a:lnTo>
                      <a:pt x="791" y="238"/>
                    </a:lnTo>
                    <a:lnTo>
                      <a:pt x="723" y="254"/>
                    </a:lnTo>
                    <a:lnTo>
                      <a:pt x="650" y="260"/>
                    </a:lnTo>
                    <a:lnTo>
                      <a:pt x="580" y="267"/>
                    </a:lnTo>
                    <a:lnTo>
                      <a:pt x="510" y="269"/>
                    </a:lnTo>
                    <a:lnTo>
                      <a:pt x="446" y="275"/>
                    </a:lnTo>
                    <a:lnTo>
                      <a:pt x="388" y="266"/>
                    </a:lnTo>
                    <a:lnTo>
                      <a:pt x="332" y="258"/>
                    </a:lnTo>
                    <a:lnTo>
                      <a:pt x="273" y="244"/>
                    </a:lnTo>
                    <a:lnTo>
                      <a:pt x="215" y="231"/>
                    </a:lnTo>
                    <a:lnTo>
                      <a:pt x="157" y="211"/>
                    </a:lnTo>
                    <a:lnTo>
                      <a:pt x="105" y="186"/>
                    </a:lnTo>
                    <a:lnTo>
                      <a:pt x="56" y="155"/>
                    </a:lnTo>
                    <a:lnTo>
                      <a:pt x="13" y="118"/>
                    </a:lnTo>
                    <a:lnTo>
                      <a:pt x="8" y="103"/>
                    </a:lnTo>
                    <a:lnTo>
                      <a:pt x="6" y="89"/>
                    </a:lnTo>
                    <a:lnTo>
                      <a:pt x="4" y="76"/>
                    </a:lnTo>
                    <a:lnTo>
                      <a:pt x="4" y="64"/>
                    </a:lnTo>
                    <a:lnTo>
                      <a:pt x="2" y="50"/>
                    </a:lnTo>
                    <a:lnTo>
                      <a:pt x="2" y="39"/>
                    </a:lnTo>
                    <a:lnTo>
                      <a:pt x="0" y="27"/>
                    </a:lnTo>
                    <a:lnTo>
                      <a:pt x="0" y="15"/>
                    </a:lnTo>
                    <a:lnTo>
                      <a:pt x="99" y="66"/>
                    </a:lnTo>
                    <a:lnTo>
                      <a:pt x="207" y="105"/>
                    </a:lnTo>
                    <a:lnTo>
                      <a:pt x="322" y="130"/>
                    </a:lnTo>
                    <a:lnTo>
                      <a:pt x="440" y="143"/>
                    </a:lnTo>
                    <a:lnTo>
                      <a:pt x="556" y="143"/>
                    </a:lnTo>
                    <a:lnTo>
                      <a:pt x="675" y="136"/>
                    </a:lnTo>
                    <a:lnTo>
                      <a:pt x="789" y="118"/>
                    </a:lnTo>
                    <a:lnTo>
                      <a:pt x="898" y="95"/>
                    </a:lnTo>
                    <a:lnTo>
                      <a:pt x="919" y="83"/>
                    </a:lnTo>
                    <a:lnTo>
                      <a:pt x="942" y="72"/>
                    </a:lnTo>
                    <a:lnTo>
                      <a:pt x="964" y="60"/>
                    </a:lnTo>
                    <a:lnTo>
                      <a:pt x="985" y="50"/>
                    </a:lnTo>
                    <a:lnTo>
                      <a:pt x="1006" y="37"/>
                    </a:lnTo>
                    <a:lnTo>
                      <a:pt x="1028" y="25"/>
                    </a:lnTo>
                    <a:lnTo>
                      <a:pt x="1051" y="12"/>
                    </a:lnTo>
                    <a:lnTo>
                      <a:pt x="1074" y="0"/>
                    </a:lnTo>
                    <a:lnTo>
                      <a:pt x="1072" y="25"/>
                    </a:lnTo>
                    <a:lnTo>
                      <a:pt x="1070" y="50"/>
                    </a:lnTo>
                    <a:lnTo>
                      <a:pt x="1063" y="74"/>
                    </a:lnTo>
                    <a:lnTo>
                      <a:pt x="1055" y="97"/>
                    </a:lnTo>
                    <a:lnTo>
                      <a:pt x="1041" y="114"/>
                    </a:lnTo>
                    <a:lnTo>
                      <a:pt x="1026" y="132"/>
                    </a:lnTo>
                    <a:lnTo>
                      <a:pt x="1008" y="147"/>
                    </a:lnTo>
                    <a:lnTo>
                      <a:pt x="989" y="16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" name="Freeform 42"/>
              <p:cNvSpPr>
                <a:spLocks/>
              </p:cNvSpPr>
              <p:nvPr/>
            </p:nvSpPr>
            <p:spPr bwMode="auto">
              <a:xfrm>
                <a:off x="4845" y="2075"/>
                <a:ext cx="542" cy="155"/>
              </a:xfrm>
              <a:custGeom>
                <a:avLst/>
                <a:gdLst>
                  <a:gd name="T0" fmla="*/ 1016 w 1084"/>
                  <a:gd name="T1" fmla="*/ 186 h 308"/>
                  <a:gd name="T2" fmla="*/ 939 w 1084"/>
                  <a:gd name="T3" fmla="*/ 219 h 308"/>
                  <a:gd name="T4" fmla="*/ 863 w 1084"/>
                  <a:gd name="T5" fmla="*/ 248 h 308"/>
                  <a:gd name="T6" fmla="*/ 784 w 1084"/>
                  <a:gd name="T7" fmla="*/ 271 h 308"/>
                  <a:gd name="T8" fmla="*/ 706 w 1084"/>
                  <a:gd name="T9" fmla="*/ 291 h 308"/>
                  <a:gd name="T10" fmla="*/ 624 w 1084"/>
                  <a:gd name="T11" fmla="*/ 302 h 308"/>
                  <a:gd name="T12" fmla="*/ 545 w 1084"/>
                  <a:gd name="T13" fmla="*/ 308 h 308"/>
                  <a:gd name="T14" fmla="*/ 464 w 1084"/>
                  <a:gd name="T15" fmla="*/ 308 h 308"/>
                  <a:gd name="T16" fmla="*/ 384 w 1084"/>
                  <a:gd name="T17" fmla="*/ 302 h 308"/>
                  <a:gd name="T18" fmla="*/ 365 w 1084"/>
                  <a:gd name="T19" fmla="*/ 291 h 308"/>
                  <a:gd name="T20" fmla="*/ 345 w 1084"/>
                  <a:gd name="T21" fmla="*/ 287 h 308"/>
                  <a:gd name="T22" fmla="*/ 324 w 1084"/>
                  <a:gd name="T23" fmla="*/ 283 h 308"/>
                  <a:gd name="T24" fmla="*/ 303 w 1084"/>
                  <a:gd name="T25" fmla="*/ 283 h 308"/>
                  <a:gd name="T26" fmla="*/ 281 w 1084"/>
                  <a:gd name="T27" fmla="*/ 279 h 308"/>
                  <a:gd name="T28" fmla="*/ 262 w 1084"/>
                  <a:gd name="T29" fmla="*/ 277 h 308"/>
                  <a:gd name="T30" fmla="*/ 242 w 1084"/>
                  <a:gd name="T31" fmla="*/ 271 h 308"/>
                  <a:gd name="T32" fmla="*/ 227 w 1084"/>
                  <a:gd name="T33" fmla="*/ 265 h 308"/>
                  <a:gd name="T34" fmla="*/ 192 w 1084"/>
                  <a:gd name="T35" fmla="*/ 256 h 308"/>
                  <a:gd name="T36" fmla="*/ 159 w 1084"/>
                  <a:gd name="T37" fmla="*/ 246 h 308"/>
                  <a:gd name="T38" fmla="*/ 128 w 1084"/>
                  <a:gd name="T39" fmla="*/ 232 h 308"/>
                  <a:gd name="T40" fmla="*/ 101 w 1084"/>
                  <a:gd name="T41" fmla="*/ 219 h 308"/>
                  <a:gd name="T42" fmla="*/ 72 w 1084"/>
                  <a:gd name="T43" fmla="*/ 200 h 308"/>
                  <a:gd name="T44" fmla="*/ 48 w 1084"/>
                  <a:gd name="T45" fmla="*/ 178 h 308"/>
                  <a:gd name="T46" fmla="*/ 27 w 1084"/>
                  <a:gd name="T47" fmla="*/ 153 h 308"/>
                  <a:gd name="T48" fmla="*/ 10 w 1084"/>
                  <a:gd name="T49" fmla="*/ 128 h 308"/>
                  <a:gd name="T50" fmla="*/ 4 w 1084"/>
                  <a:gd name="T51" fmla="*/ 112 h 308"/>
                  <a:gd name="T52" fmla="*/ 2 w 1084"/>
                  <a:gd name="T53" fmla="*/ 101 h 308"/>
                  <a:gd name="T54" fmla="*/ 0 w 1084"/>
                  <a:gd name="T55" fmla="*/ 85 h 308"/>
                  <a:gd name="T56" fmla="*/ 0 w 1084"/>
                  <a:gd name="T57" fmla="*/ 73 h 308"/>
                  <a:gd name="T58" fmla="*/ 0 w 1084"/>
                  <a:gd name="T59" fmla="*/ 60 h 308"/>
                  <a:gd name="T60" fmla="*/ 2 w 1084"/>
                  <a:gd name="T61" fmla="*/ 48 h 308"/>
                  <a:gd name="T62" fmla="*/ 4 w 1084"/>
                  <a:gd name="T63" fmla="*/ 37 h 308"/>
                  <a:gd name="T64" fmla="*/ 10 w 1084"/>
                  <a:gd name="T65" fmla="*/ 31 h 308"/>
                  <a:gd name="T66" fmla="*/ 114 w 1084"/>
                  <a:gd name="T67" fmla="*/ 85 h 308"/>
                  <a:gd name="T68" fmla="*/ 231 w 1084"/>
                  <a:gd name="T69" fmla="*/ 124 h 308"/>
                  <a:gd name="T70" fmla="*/ 355 w 1084"/>
                  <a:gd name="T71" fmla="*/ 147 h 308"/>
                  <a:gd name="T72" fmla="*/ 485 w 1084"/>
                  <a:gd name="T73" fmla="*/ 157 h 308"/>
                  <a:gd name="T74" fmla="*/ 613 w 1084"/>
                  <a:gd name="T75" fmla="*/ 151 h 308"/>
                  <a:gd name="T76" fmla="*/ 743 w 1084"/>
                  <a:gd name="T77" fmla="*/ 134 h 308"/>
                  <a:gd name="T78" fmla="*/ 867 w 1084"/>
                  <a:gd name="T79" fmla="*/ 104 h 308"/>
                  <a:gd name="T80" fmla="*/ 983 w 1084"/>
                  <a:gd name="T81" fmla="*/ 66 h 308"/>
                  <a:gd name="T82" fmla="*/ 1082 w 1084"/>
                  <a:gd name="T83" fmla="*/ 0 h 308"/>
                  <a:gd name="T84" fmla="*/ 1084 w 1084"/>
                  <a:gd name="T85" fmla="*/ 23 h 308"/>
                  <a:gd name="T86" fmla="*/ 1084 w 1084"/>
                  <a:gd name="T87" fmla="*/ 50 h 308"/>
                  <a:gd name="T88" fmla="*/ 1078 w 1084"/>
                  <a:gd name="T89" fmla="*/ 73 h 308"/>
                  <a:gd name="T90" fmla="*/ 1071 w 1084"/>
                  <a:gd name="T91" fmla="*/ 101 h 308"/>
                  <a:gd name="T92" fmla="*/ 1057 w 1084"/>
                  <a:gd name="T93" fmla="*/ 124 h 308"/>
                  <a:gd name="T94" fmla="*/ 1045 w 1084"/>
                  <a:gd name="T95" fmla="*/ 147 h 308"/>
                  <a:gd name="T96" fmla="*/ 1030 w 1084"/>
                  <a:gd name="T97" fmla="*/ 167 h 308"/>
                  <a:gd name="T98" fmla="*/ 1016 w 1084"/>
                  <a:gd name="T99" fmla="*/ 186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84" h="308">
                    <a:moveTo>
                      <a:pt x="1016" y="186"/>
                    </a:moveTo>
                    <a:lnTo>
                      <a:pt x="939" y="219"/>
                    </a:lnTo>
                    <a:lnTo>
                      <a:pt x="863" y="248"/>
                    </a:lnTo>
                    <a:lnTo>
                      <a:pt x="784" y="271"/>
                    </a:lnTo>
                    <a:lnTo>
                      <a:pt x="706" y="291"/>
                    </a:lnTo>
                    <a:lnTo>
                      <a:pt x="624" y="302"/>
                    </a:lnTo>
                    <a:lnTo>
                      <a:pt x="545" y="308"/>
                    </a:lnTo>
                    <a:lnTo>
                      <a:pt x="464" y="308"/>
                    </a:lnTo>
                    <a:lnTo>
                      <a:pt x="384" y="302"/>
                    </a:lnTo>
                    <a:lnTo>
                      <a:pt x="365" y="291"/>
                    </a:lnTo>
                    <a:lnTo>
                      <a:pt x="345" y="287"/>
                    </a:lnTo>
                    <a:lnTo>
                      <a:pt x="324" y="283"/>
                    </a:lnTo>
                    <a:lnTo>
                      <a:pt x="303" y="283"/>
                    </a:lnTo>
                    <a:lnTo>
                      <a:pt x="281" y="279"/>
                    </a:lnTo>
                    <a:lnTo>
                      <a:pt x="262" y="277"/>
                    </a:lnTo>
                    <a:lnTo>
                      <a:pt x="242" y="271"/>
                    </a:lnTo>
                    <a:lnTo>
                      <a:pt x="227" y="265"/>
                    </a:lnTo>
                    <a:lnTo>
                      <a:pt x="192" y="256"/>
                    </a:lnTo>
                    <a:lnTo>
                      <a:pt x="159" y="246"/>
                    </a:lnTo>
                    <a:lnTo>
                      <a:pt x="128" y="232"/>
                    </a:lnTo>
                    <a:lnTo>
                      <a:pt x="101" y="219"/>
                    </a:lnTo>
                    <a:lnTo>
                      <a:pt x="72" y="200"/>
                    </a:lnTo>
                    <a:lnTo>
                      <a:pt x="48" y="178"/>
                    </a:lnTo>
                    <a:lnTo>
                      <a:pt x="27" y="153"/>
                    </a:lnTo>
                    <a:lnTo>
                      <a:pt x="10" y="128"/>
                    </a:lnTo>
                    <a:lnTo>
                      <a:pt x="4" y="112"/>
                    </a:lnTo>
                    <a:lnTo>
                      <a:pt x="2" y="101"/>
                    </a:lnTo>
                    <a:lnTo>
                      <a:pt x="0" y="85"/>
                    </a:lnTo>
                    <a:lnTo>
                      <a:pt x="0" y="73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4" y="37"/>
                    </a:lnTo>
                    <a:lnTo>
                      <a:pt x="10" y="31"/>
                    </a:lnTo>
                    <a:lnTo>
                      <a:pt x="114" y="85"/>
                    </a:lnTo>
                    <a:lnTo>
                      <a:pt x="231" y="124"/>
                    </a:lnTo>
                    <a:lnTo>
                      <a:pt x="355" y="147"/>
                    </a:lnTo>
                    <a:lnTo>
                      <a:pt x="485" y="157"/>
                    </a:lnTo>
                    <a:lnTo>
                      <a:pt x="613" y="151"/>
                    </a:lnTo>
                    <a:lnTo>
                      <a:pt x="743" y="134"/>
                    </a:lnTo>
                    <a:lnTo>
                      <a:pt x="867" y="104"/>
                    </a:lnTo>
                    <a:lnTo>
                      <a:pt x="983" y="66"/>
                    </a:lnTo>
                    <a:lnTo>
                      <a:pt x="1082" y="0"/>
                    </a:lnTo>
                    <a:lnTo>
                      <a:pt x="1084" y="23"/>
                    </a:lnTo>
                    <a:lnTo>
                      <a:pt x="1084" y="50"/>
                    </a:lnTo>
                    <a:lnTo>
                      <a:pt x="1078" y="73"/>
                    </a:lnTo>
                    <a:lnTo>
                      <a:pt x="1071" y="101"/>
                    </a:lnTo>
                    <a:lnTo>
                      <a:pt x="1057" y="124"/>
                    </a:lnTo>
                    <a:lnTo>
                      <a:pt x="1045" y="147"/>
                    </a:lnTo>
                    <a:lnTo>
                      <a:pt x="1030" y="167"/>
                    </a:lnTo>
                    <a:lnTo>
                      <a:pt x="1016" y="18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" name="Freeform 43"/>
              <p:cNvSpPr>
                <a:spLocks/>
              </p:cNvSpPr>
              <p:nvPr/>
            </p:nvSpPr>
            <p:spPr bwMode="auto">
              <a:xfrm>
                <a:off x="4841" y="2168"/>
                <a:ext cx="545" cy="172"/>
              </a:xfrm>
              <a:custGeom>
                <a:avLst/>
                <a:gdLst>
                  <a:gd name="T0" fmla="*/ 985 w 1090"/>
                  <a:gd name="T1" fmla="*/ 237 h 343"/>
                  <a:gd name="T2" fmla="*/ 871 w 1090"/>
                  <a:gd name="T3" fmla="*/ 281 h 343"/>
                  <a:gd name="T4" fmla="*/ 753 w 1090"/>
                  <a:gd name="T5" fmla="*/ 316 h 343"/>
                  <a:gd name="T6" fmla="*/ 625 w 1090"/>
                  <a:gd name="T7" fmla="*/ 335 h 343"/>
                  <a:gd name="T8" fmla="*/ 499 w 1090"/>
                  <a:gd name="T9" fmla="*/ 343 h 343"/>
                  <a:gd name="T10" fmla="*/ 369 w 1090"/>
                  <a:gd name="T11" fmla="*/ 333 h 343"/>
                  <a:gd name="T12" fmla="*/ 247 w 1090"/>
                  <a:gd name="T13" fmla="*/ 310 h 343"/>
                  <a:gd name="T14" fmla="*/ 130 w 1090"/>
                  <a:gd name="T15" fmla="*/ 269 h 343"/>
                  <a:gd name="T16" fmla="*/ 25 w 1090"/>
                  <a:gd name="T17" fmla="*/ 213 h 343"/>
                  <a:gd name="T18" fmla="*/ 8 w 1090"/>
                  <a:gd name="T19" fmla="*/ 192 h 343"/>
                  <a:gd name="T20" fmla="*/ 2 w 1090"/>
                  <a:gd name="T21" fmla="*/ 171 h 343"/>
                  <a:gd name="T22" fmla="*/ 0 w 1090"/>
                  <a:gd name="T23" fmla="*/ 147 h 343"/>
                  <a:gd name="T24" fmla="*/ 4 w 1090"/>
                  <a:gd name="T25" fmla="*/ 126 h 343"/>
                  <a:gd name="T26" fmla="*/ 8 w 1090"/>
                  <a:gd name="T27" fmla="*/ 103 h 343"/>
                  <a:gd name="T28" fmla="*/ 12 w 1090"/>
                  <a:gd name="T29" fmla="*/ 81 h 343"/>
                  <a:gd name="T30" fmla="*/ 14 w 1090"/>
                  <a:gd name="T31" fmla="*/ 58 h 343"/>
                  <a:gd name="T32" fmla="*/ 12 w 1090"/>
                  <a:gd name="T33" fmla="*/ 37 h 343"/>
                  <a:gd name="T34" fmla="*/ 136 w 1090"/>
                  <a:gd name="T35" fmla="*/ 93 h 343"/>
                  <a:gd name="T36" fmla="*/ 270 w 1090"/>
                  <a:gd name="T37" fmla="*/ 136 h 343"/>
                  <a:gd name="T38" fmla="*/ 409 w 1090"/>
                  <a:gd name="T39" fmla="*/ 159 h 343"/>
                  <a:gd name="T40" fmla="*/ 555 w 1090"/>
                  <a:gd name="T41" fmla="*/ 167 h 343"/>
                  <a:gd name="T42" fmla="*/ 696 w 1090"/>
                  <a:gd name="T43" fmla="*/ 153 h 343"/>
                  <a:gd name="T44" fmla="*/ 836 w 1090"/>
                  <a:gd name="T45" fmla="*/ 122 h 343"/>
                  <a:gd name="T46" fmla="*/ 968 w 1090"/>
                  <a:gd name="T47" fmla="*/ 70 h 343"/>
                  <a:gd name="T48" fmla="*/ 1090 w 1090"/>
                  <a:gd name="T49" fmla="*/ 0 h 343"/>
                  <a:gd name="T50" fmla="*/ 1090 w 1090"/>
                  <a:gd name="T51" fmla="*/ 33 h 343"/>
                  <a:gd name="T52" fmla="*/ 1088 w 1090"/>
                  <a:gd name="T53" fmla="*/ 68 h 343"/>
                  <a:gd name="T54" fmla="*/ 1080 w 1090"/>
                  <a:gd name="T55" fmla="*/ 101 h 343"/>
                  <a:gd name="T56" fmla="*/ 1073 w 1090"/>
                  <a:gd name="T57" fmla="*/ 136 h 343"/>
                  <a:gd name="T58" fmla="*/ 1055 w 1090"/>
                  <a:gd name="T59" fmla="*/ 167 h 343"/>
                  <a:gd name="T60" fmla="*/ 1038 w 1090"/>
                  <a:gd name="T61" fmla="*/ 194 h 343"/>
                  <a:gd name="T62" fmla="*/ 1013 w 1090"/>
                  <a:gd name="T63" fmla="*/ 217 h 343"/>
                  <a:gd name="T64" fmla="*/ 985 w 1090"/>
                  <a:gd name="T65" fmla="*/ 23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90" h="343">
                    <a:moveTo>
                      <a:pt x="985" y="237"/>
                    </a:moveTo>
                    <a:lnTo>
                      <a:pt x="871" y="281"/>
                    </a:lnTo>
                    <a:lnTo>
                      <a:pt x="753" y="316"/>
                    </a:lnTo>
                    <a:lnTo>
                      <a:pt x="625" y="335"/>
                    </a:lnTo>
                    <a:lnTo>
                      <a:pt x="499" y="343"/>
                    </a:lnTo>
                    <a:lnTo>
                      <a:pt x="369" y="333"/>
                    </a:lnTo>
                    <a:lnTo>
                      <a:pt x="247" y="310"/>
                    </a:lnTo>
                    <a:lnTo>
                      <a:pt x="130" y="269"/>
                    </a:lnTo>
                    <a:lnTo>
                      <a:pt x="25" y="213"/>
                    </a:lnTo>
                    <a:lnTo>
                      <a:pt x="8" y="192"/>
                    </a:lnTo>
                    <a:lnTo>
                      <a:pt x="2" y="171"/>
                    </a:lnTo>
                    <a:lnTo>
                      <a:pt x="0" y="147"/>
                    </a:lnTo>
                    <a:lnTo>
                      <a:pt x="4" y="126"/>
                    </a:lnTo>
                    <a:lnTo>
                      <a:pt x="8" y="103"/>
                    </a:lnTo>
                    <a:lnTo>
                      <a:pt x="12" y="81"/>
                    </a:lnTo>
                    <a:lnTo>
                      <a:pt x="14" y="58"/>
                    </a:lnTo>
                    <a:lnTo>
                      <a:pt x="12" y="37"/>
                    </a:lnTo>
                    <a:lnTo>
                      <a:pt x="136" y="93"/>
                    </a:lnTo>
                    <a:lnTo>
                      <a:pt x="270" y="136"/>
                    </a:lnTo>
                    <a:lnTo>
                      <a:pt x="409" y="159"/>
                    </a:lnTo>
                    <a:lnTo>
                      <a:pt x="555" y="167"/>
                    </a:lnTo>
                    <a:lnTo>
                      <a:pt x="696" y="153"/>
                    </a:lnTo>
                    <a:lnTo>
                      <a:pt x="836" y="122"/>
                    </a:lnTo>
                    <a:lnTo>
                      <a:pt x="968" y="70"/>
                    </a:lnTo>
                    <a:lnTo>
                      <a:pt x="1090" y="0"/>
                    </a:lnTo>
                    <a:lnTo>
                      <a:pt x="1090" y="33"/>
                    </a:lnTo>
                    <a:lnTo>
                      <a:pt x="1088" y="68"/>
                    </a:lnTo>
                    <a:lnTo>
                      <a:pt x="1080" y="101"/>
                    </a:lnTo>
                    <a:lnTo>
                      <a:pt x="1073" y="136"/>
                    </a:lnTo>
                    <a:lnTo>
                      <a:pt x="1055" y="167"/>
                    </a:lnTo>
                    <a:lnTo>
                      <a:pt x="1038" y="194"/>
                    </a:lnTo>
                    <a:lnTo>
                      <a:pt x="1013" y="217"/>
                    </a:lnTo>
                    <a:lnTo>
                      <a:pt x="985" y="23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" name="Freeform 44"/>
              <p:cNvSpPr>
                <a:spLocks/>
              </p:cNvSpPr>
              <p:nvPr/>
            </p:nvSpPr>
            <p:spPr bwMode="auto">
              <a:xfrm>
                <a:off x="4844" y="2279"/>
                <a:ext cx="543" cy="167"/>
              </a:xfrm>
              <a:custGeom>
                <a:avLst/>
                <a:gdLst>
                  <a:gd name="T0" fmla="*/ 1080 w 1086"/>
                  <a:gd name="T1" fmla="*/ 143 h 334"/>
                  <a:gd name="T2" fmla="*/ 1022 w 1086"/>
                  <a:gd name="T3" fmla="*/ 204 h 334"/>
                  <a:gd name="T4" fmla="*/ 954 w 1086"/>
                  <a:gd name="T5" fmla="*/ 250 h 334"/>
                  <a:gd name="T6" fmla="*/ 879 w 1086"/>
                  <a:gd name="T7" fmla="*/ 283 h 334"/>
                  <a:gd name="T8" fmla="*/ 797 w 1086"/>
                  <a:gd name="T9" fmla="*/ 308 h 334"/>
                  <a:gd name="T10" fmla="*/ 710 w 1086"/>
                  <a:gd name="T11" fmla="*/ 322 h 334"/>
                  <a:gd name="T12" fmla="*/ 625 w 1086"/>
                  <a:gd name="T13" fmla="*/ 330 h 334"/>
                  <a:gd name="T14" fmla="*/ 537 w 1086"/>
                  <a:gd name="T15" fmla="*/ 332 h 334"/>
                  <a:gd name="T16" fmla="*/ 458 w 1086"/>
                  <a:gd name="T17" fmla="*/ 334 h 334"/>
                  <a:gd name="T18" fmla="*/ 390 w 1086"/>
                  <a:gd name="T19" fmla="*/ 326 h 334"/>
                  <a:gd name="T20" fmla="*/ 320 w 1086"/>
                  <a:gd name="T21" fmla="*/ 318 h 334"/>
                  <a:gd name="T22" fmla="*/ 250 w 1086"/>
                  <a:gd name="T23" fmla="*/ 306 h 334"/>
                  <a:gd name="T24" fmla="*/ 184 w 1086"/>
                  <a:gd name="T25" fmla="*/ 289 h 334"/>
                  <a:gd name="T26" fmla="*/ 122 w 1086"/>
                  <a:gd name="T27" fmla="*/ 264 h 334"/>
                  <a:gd name="T28" fmla="*/ 70 w 1086"/>
                  <a:gd name="T29" fmla="*/ 229 h 334"/>
                  <a:gd name="T30" fmla="*/ 27 w 1086"/>
                  <a:gd name="T31" fmla="*/ 178 h 334"/>
                  <a:gd name="T32" fmla="*/ 0 w 1086"/>
                  <a:gd name="T33" fmla="*/ 116 h 334"/>
                  <a:gd name="T34" fmla="*/ 6 w 1086"/>
                  <a:gd name="T35" fmla="*/ 43 h 334"/>
                  <a:gd name="T36" fmla="*/ 132 w 1086"/>
                  <a:gd name="T37" fmla="*/ 101 h 334"/>
                  <a:gd name="T38" fmla="*/ 268 w 1086"/>
                  <a:gd name="T39" fmla="*/ 143 h 334"/>
                  <a:gd name="T40" fmla="*/ 405 w 1086"/>
                  <a:gd name="T41" fmla="*/ 169 h 334"/>
                  <a:gd name="T42" fmla="*/ 549 w 1086"/>
                  <a:gd name="T43" fmla="*/ 178 h 334"/>
                  <a:gd name="T44" fmla="*/ 687 w 1086"/>
                  <a:gd name="T45" fmla="*/ 165 h 334"/>
                  <a:gd name="T46" fmla="*/ 824 w 1086"/>
                  <a:gd name="T47" fmla="*/ 132 h 334"/>
                  <a:gd name="T48" fmla="*/ 954 w 1086"/>
                  <a:gd name="T49" fmla="*/ 76 h 334"/>
                  <a:gd name="T50" fmla="*/ 1076 w 1086"/>
                  <a:gd name="T51" fmla="*/ 0 h 334"/>
                  <a:gd name="T52" fmla="*/ 1082 w 1086"/>
                  <a:gd name="T53" fmla="*/ 14 h 334"/>
                  <a:gd name="T54" fmla="*/ 1086 w 1086"/>
                  <a:gd name="T55" fmla="*/ 29 h 334"/>
                  <a:gd name="T56" fmla="*/ 1086 w 1086"/>
                  <a:gd name="T57" fmla="*/ 47 h 334"/>
                  <a:gd name="T58" fmla="*/ 1086 w 1086"/>
                  <a:gd name="T59" fmla="*/ 66 h 334"/>
                  <a:gd name="T60" fmla="*/ 1082 w 1086"/>
                  <a:gd name="T61" fmla="*/ 83 h 334"/>
                  <a:gd name="T62" fmla="*/ 1082 w 1086"/>
                  <a:gd name="T63" fmla="*/ 103 h 334"/>
                  <a:gd name="T64" fmla="*/ 1080 w 1086"/>
                  <a:gd name="T65" fmla="*/ 122 h 334"/>
                  <a:gd name="T66" fmla="*/ 1080 w 1086"/>
                  <a:gd name="T67" fmla="*/ 143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6" h="334">
                    <a:moveTo>
                      <a:pt x="1080" y="143"/>
                    </a:moveTo>
                    <a:lnTo>
                      <a:pt x="1022" y="204"/>
                    </a:lnTo>
                    <a:lnTo>
                      <a:pt x="954" y="250"/>
                    </a:lnTo>
                    <a:lnTo>
                      <a:pt x="879" y="283"/>
                    </a:lnTo>
                    <a:lnTo>
                      <a:pt x="797" y="308"/>
                    </a:lnTo>
                    <a:lnTo>
                      <a:pt x="710" y="322"/>
                    </a:lnTo>
                    <a:lnTo>
                      <a:pt x="625" y="330"/>
                    </a:lnTo>
                    <a:lnTo>
                      <a:pt x="537" y="332"/>
                    </a:lnTo>
                    <a:lnTo>
                      <a:pt x="458" y="334"/>
                    </a:lnTo>
                    <a:lnTo>
                      <a:pt x="390" y="326"/>
                    </a:lnTo>
                    <a:lnTo>
                      <a:pt x="320" y="318"/>
                    </a:lnTo>
                    <a:lnTo>
                      <a:pt x="250" y="306"/>
                    </a:lnTo>
                    <a:lnTo>
                      <a:pt x="184" y="289"/>
                    </a:lnTo>
                    <a:lnTo>
                      <a:pt x="122" y="264"/>
                    </a:lnTo>
                    <a:lnTo>
                      <a:pt x="70" y="229"/>
                    </a:lnTo>
                    <a:lnTo>
                      <a:pt x="27" y="178"/>
                    </a:lnTo>
                    <a:lnTo>
                      <a:pt x="0" y="116"/>
                    </a:lnTo>
                    <a:lnTo>
                      <a:pt x="6" y="43"/>
                    </a:lnTo>
                    <a:lnTo>
                      <a:pt x="132" y="101"/>
                    </a:lnTo>
                    <a:lnTo>
                      <a:pt x="268" y="143"/>
                    </a:lnTo>
                    <a:lnTo>
                      <a:pt x="405" y="169"/>
                    </a:lnTo>
                    <a:lnTo>
                      <a:pt x="549" y="178"/>
                    </a:lnTo>
                    <a:lnTo>
                      <a:pt x="687" y="165"/>
                    </a:lnTo>
                    <a:lnTo>
                      <a:pt x="824" y="132"/>
                    </a:lnTo>
                    <a:lnTo>
                      <a:pt x="954" y="76"/>
                    </a:lnTo>
                    <a:lnTo>
                      <a:pt x="1076" y="0"/>
                    </a:lnTo>
                    <a:lnTo>
                      <a:pt x="1082" y="14"/>
                    </a:lnTo>
                    <a:lnTo>
                      <a:pt x="1086" y="29"/>
                    </a:lnTo>
                    <a:lnTo>
                      <a:pt x="1086" y="47"/>
                    </a:lnTo>
                    <a:lnTo>
                      <a:pt x="1086" y="66"/>
                    </a:lnTo>
                    <a:lnTo>
                      <a:pt x="1082" y="83"/>
                    </a:lnTo>
                    <a:lnTo>
                      <a:pt x="1082" y="103"/>
                    </a:lnTo>
                    <a:lnTo>
                      <a:pt x="1080" y="122"/>
                    </a:lnTo>
                    <a:lnTo>
                      <a:pt x="1080" y="14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" name="Freeform 49"/>
              <p:cNvSpPr>
                <a:spLocks/>
              </p:cNvSpPr>
              <p:nvPr/>
            </p:nvSpPr>
            <p:spPr bwMode="auto">
              <a:xfrm>
                <a:off x="4844" y="2395"/>
                <a:ext cx="540" cy="155"/>
              </a:xfrm>
              <a:custGeom>
                <a:avLst/>
                <a:gdLst>
                  <a:gd name="T0" fmla="*/ 985 w 1080"/>
                  <a:gd name="T1" fmla="*/ 211 h 310"/>
                  <a:gd name="T2" fmla="*/ 867 w 1080"/>
                  <a:gd name="T3" fmla="*/ 256 h 310"/>
                  <a:gd name="T4" fmla="*/ 739 w 1080"/>
                  <a:gd name="T5" fmla="*/ 289 h 310"/>
                  <a:gd name="T6" fmla="*/ 605 w 1080"/>
                  <a:gd name="T7" fmla="*/ 306 h 310"/>
                  <a:gd name="T8" fmla="*/ 471 w 1080"/>
                  <a:gd name="T9" fmla="*/ 310 h 310"/>
                  <a:gd name="T10" fmla="*/ 338 w 1080"/>
                  <a:gd name="T11" fmla="*/ 294 h 310"/>
                  <a:gd name="T12" fmla="*/ 213 w 1080"/>
                  <a:gd name="T13" fmla="*/ 263 h 310"/>
                  <a:gd name="T14" fmla="*/ 97 w 1080"/>
                  <a:gd name="T15" fmla="*/ 213 h 310"/>
                  <a:gd name="T16" fmla="*/ 0 w 1080"/>
                  <a:gd name="T17" fmla="*/ 145 h 310"/>
                  <a:gd name="T18" fmla="*/ 2 w 1080"/>
                  <a:gd name="T19" fmla="*/ 9 h 310"/>
                  <a:gd name="T20" fmla="*/ 60 w 1080"/>
                  <a:gd name="T21" fmla="*/ 48 h 310"/>
                  <a:gd name="T22" fmla="*/ 126 w 1080"/>
                  <a:gd name="T23" fmla="*/ 81 h 310"/>
                  <a:gd name="T24" fmla="*/ 192 w 1080"/>
                  <a:gd name="T25" fmla="*/ 106 h 310"/>
                  <a:gd name="T26" fmla="*/ 264 w 1080"/>
                  <a:gd name="T27" fmla="*/ 126 h 310"/>
                  <a:gd name="T28" fmla="*/ 334 w 1080"/>
                  <a:gd name="T29" fmla="*/ 137 h 310"/>
                  <a:gd name="T30" fmla="*/ 409 w 1080"/>
                  <a:gd name="T31" fmla="*/ 147 h 310"/>
                  <a:gd name="T32" fmla="*/ 483 w 1080"/>
                  <a:gd name="T33" fmla="*/ 153 h 310"/>
                  <a:gd name="T34" fmla="*/ 557 w 1080"/>
                  <a:gd name="T35" fmla="*/ 155 h 310"/>
                  <a:gd name="T36" fmla="*/ 626 w 1080"/>
                  <a:gd name="T37" fmla="*/ 149 h 310"/>
                  <a:gd name="T38" fmla="*/ 696 w 1080"/>
                  <a:gd name="T39" fmla="*/ 141 h 310"/>
                  <a:gd name="T40" fmla="*/ 764 w 1080"/>
                  <a:gd name="T41" fmla="*/ 128 h 310"/>
                  <a:gd name="T42" fmla="*/ 832 w 1080"/>
                  <a:gd name="T43" fmla="*/ 110 h 310"/>
                  <a:gd name="T44" fmla="*/ 894 w 1080"/>
                  <a:gd name="T45" fmla="*/ 87 h 310"/>
                  <a:gd name="T46" fmla="*/ 958 w 1080"/>
                  <a:gd name="T47" fmla="*/ 64 h 310"/>
                  <a:gd name="T48" fmla="*/ 1020 w 1080"/>
                  <a:gd name="T49" fmla="*/ 33 h 310"/>
                  <a:gd name="T50" fmla="*/ 1080 w 1080"/>
                  <a:gd name="T51" fmla="*/ 0 h 310"/>
                  <a:gd name="T52" fmla="*/ 1080 w 1080"/>
                  <a:gd name="T53" fmla="*/ 31 h 310"/>
                  <a:gd name="T54" fmla="*/ 1080 w 1080"/>
                  <a:gd name="T55" fmla="*/ 64 h 310"/>
                  <a:gd name="T56" fmla="*/ 1074 w 1080"/>
                  <a:gd name="T57" fmla="*/ 93 h 310"/>
                  <a:gd name="T58" fmla="*/ 1069 w 1080"/>
                  <a:gd name="T59" fmla="*/ 124 h 310"/>
                  <a:gd name="T60" fmla="*/ 1055 w 1080"/>
                  <a:gd name="T61" fmla="*/ 151 h 310"/>
                  <a:gd name="T62" fmla="*/ 1038 w 1080"/>
                  <a:gd name="T63" fmla="*/ 174 h 310"/>
                  <a:gd name="T64" fmla="*/ 1014 w 1080"/>
                  <a:gd name="T65" fmla="*/ 194 h 310"/>
                  <a:gd name="T66" fmla="*/ 985 w 1080"/>
                  <a:gd name="T67" fmla="*/ 211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0" h="310">
                    <a:moveTo>
                      <a:pt x="985" y="211"/>
                    </a:moveTo>
                    <a:lnTo>
                      <a:pt x="867" y="256"/>
                    </a:lnTo>
                    <a:lnTo>
                      <a:pt x="739" y="289"/>
                    </a:lnTo>
                    <a:lnTo>
                      <a:pt x="605" y="306"/>
                    </a:lnTo>
                    <a:lnTo>
                      <a:pt x="471" y="310"/>
                    </a:lnTo>
                    <a:lnTo>
                      <a:pt x="338" y="294"/>
                    </a:lnTo>
                    <a:lnTo>
                      <a:pt x="213" y="263"/>
                    </a:lnTo>
                    <a:lnTo>
                      <a:pt x="97" y="213"/>
                    </a:lnTo>
                    <a:lnTo>
                      <a:pt x="0" y="145"/>
                    </a:lnTo>
                    <a:lnTo>
                      <a:pt x="2" y="9"/>
                    </a:lnTo>
                    <a:lnTo>
                      <a:pt x="60" y="48"/>
                    </a:lnTo>
                    <a:lnTo>
                      <a:pt x="126" y="81"/>
                    </a:lnTo>
                    <a:lnTo>
                      <a:pt x="192" y="106"/>
                    </a:lnTo>
                    <a:lnTo>
                      <a:pt x="264" y="126"/>
                    </a:lnTo>
                    <a:lnTo>
                      <a:pt x="334" y="137"/>
                    </a:lnTo>
                    <a:lnTo>
                      <a:pt x="409" y="147"/>
                    </a:lnTo>
                    <a:lnTo>
                      <a:pt x="483" y="153"/>
                    </a:lnTo>
                    <a:lnTo>
                      <a:pt x="557" y="155"/>
                    </a:lnTo>
                    <a:lnTo>
                      <a:pt x="626" y="149"/>
                    </a:lnTo>
                    <a:lnTo>
                      <a:pt x="696" y="141"/>
                    </a:lnTo>
                    <a:lnTo>
                      <a:pt x="764" y="128"/>
                    </a:lnTo>
                    <a:lnTo>
                      <a:pt x="832" y="110"/>
                    </a:lnTo>
                    <a:lnTo>
                      <a:pt x="894" y="87"/>
                    </a:lnTo>
                    <a:lnTo>
                      <a:pt x="958" y="64"/>
                    </a:lnTo>
                    <a:lnTo>
                      <a:pt x="1020" y="33"/>
                    </a:lnTo>
                    <a:lnTo>
                      <a:pt x="1080" y="0"/>
                    </a:lnTo>
                    <a:lnTo>
                      <a:pt x="1080" y="31"/>
                    </a:lnTo>
                    <a:lnTo>
                      <a:pt x="1080" y="64"/>
                    </a:lnTo>
                    <a:lnTo>
                      <a:pt x="1074" y="93"/>
                    </a:lnTo>
                    <a:lnTo>
                      <a:pt x="1069" y="124"/>
                    </a:lnTo>
                    <a:lnTo>
                      <a:pt x="1055" y="151"/>
                    </a:lnTo>
                    <a:lnTo>
                      <a:pt x="1038" y="174"/>
                    </a:lnTo>
                    <a:lnTo>
                      <a:pt x="1014" y="194"/>
                    </a:lnTo>
                    <a:lnTo>
                      <a:pt x="985" y="21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" name="Freeform 52"/>
              <p:cNvSpPr>
                <a:spLocks/>
              </p:cNvSpPr>
              <p:nvPr/>
            </p:nvSpPr>
            <p:spPr bwMode="auto">
              <a:xfrm>
                <a:off x="4843" y="2498"/>
                <a:ext cx="537" cy="148"/>
              </a:xfrm>
              <a:custGeom>
                <a:avLst/>
                <a:gdLst>
                  <a:gd name="T0" fmla="*/ 1036 w 1075"/>
                  <a:gd name="T1" fmla="*/ 171 h 297"/>
                  <a:gd name="T2" fmla="*/ 921 w 1075"/>
                  <a:gd name="T3" fmla="*/ 221 h 297"/>
                  <a:gd name="T4" fmla="*/ 801 w 1075"/>
                  <a:gd name="T5" fmla="*/ 260 h 297"/>
                  <a:gd name="T6" fmla="*/ 675 w 1075"/>
                  <a:gd name="T7" fmla="*/ 283 h 297"/>
                  <a:gd name="T8" fmla="*/ 549 w 1075"/>
                  <a:gd name="T9" fmla="*/ 297 h 297"/>
                  <a:gd name="T10" fmla="*/ 421 w 1075"/>
                  <a:gd name="T11" fmla="*/ 291 h 297"/>
                  <a:gd name="T12" fmla="*/ 295 w 1075"/>
                  <a:gd name="T13" fmla="*/ 274 h 297"/>
                  <a:gd name="T14" fmla="*/ 175 w 1075"/>
                  <a:gd name="T15" fmla="*/ 239 h 297"/>
                  <a:gd name="T16" fmla="*/ 60 w 1075"/>
                  <a:gd name="T17" fmla="*/ 186 h 297"/>
                  <a:gd name="T18" fmla="*/ 39 w 1075"/>
                  <a:gd name="T19" fmla="*/ 169 h 297"/>
                  <a:gd name="T20" fmla="*/ 23 w 1075"/>
                  <a:gd name="T21" fmla="*/ 152 h 297"/>
                  <a:gd name="T22" fmla="*/ 12 w 1075"/>
                  <a:gd name="T23" fmla="*/ 130 h 297"/>
                  <a:gd name="T24" fmla="*/ 6 w 1075"/>
                  <a:gd name="T25" fmla="*/ 109 h 297"/>
                  <a:gd name="T26" fmla="*/ 0 w 1075"/>
                  <a:gd name="T27" fmla="*/ 84 h 297"/>
                  <a:gd name="T28" fmla="*/ 0 w 1075"/>
                  <a:gd name="T29" fmla="*/ 58 h 297"/>
                  <a:gd name="T30" fmla="*/ 0 w 1075"/>
                  <a:gd name="T31" fmla="*/ 33 h 297"/>
                  <a:gd name="T32" fmla="*/ 2 w 1075"/>
                  <a:gd name="T33" fmla="*/ 10 h 297"/>
                  <a:gd name="T34" fmla="*/ 97 w 1075"/>
                  <a:gd name="T35" fmla="*/ 66 h 297"/>
                  <a:gd name="T36" fmla="*/ 202 w 1075"/>
                  <a:gd name="T37" fmla="*/ 107 h 297"/>
                  <a:gd name="T38" fmla="*/ 312 w 1075"/>
                  <a:gd name="T39" fmla="*/ 132 h 297"/>
                  <a:gd name="T40" fmla="*/ 431 w 1075"/>
                  <a:gd name="T41" fmla="*/ 148 h 297"/>
                  <a:gd name="T42" fmla="*/ 549 w 1075"/>
                  <a:gd name="T43" fmla="*/ 148 h 297"/>
                  <a:gd name="T44" fmla="*/ 667 w 1075"/>
                  <a:gd name="T45" fmla="*/ 138 h 297"/>
                  <a:gd name="T46" fmla="*/ 784 w 1075"/>
                  <a:gd name="T47" fmla="*/ 119 h 297"/>
                  <a:gd name="T48" fmla="*/ 898 w 1075"/>
                  <a:gd name="T49" fmla="*/ 95 h 297"/>
                  <a:gd name="T50" fmla="*/ 921 w 1075"/>
                  <a:gd name="T51" fmla="*/ 86 h 297"/>
                  <a:gd name="T52" fmla="*/ 945 w 1075"/>
                  <a:gd name="T53" fmla="*/ 76 h 297"/>
                  <a:gd name="T54" fmla="*/ 968 w 1075"/>
                  <a:gd name="T55" fmla="*/ 64 h 297"/>
                  <a:gd name="T56" fmla="*/ 991 w 1075"/>
                  <a:gd name="T57" fmla="*/ 53 h 297"/>
                  <a:gd name="T58" fmla="*/ 1011 w 1075"/>
                  <a:gd name="T59" fmla="*/ 37 h 297"/>
                  <a:gd name="T60" fmla="*/ 1032 w 1075"/>
                  <a:gd name="T61" fmla="*/ 25 h 297"/>
                  <a:gd name="T62" fmla="*/ 1053 w 1075"/>
                  <a:gd name="T63" fmla="*/ 12 h 297"/>
                  <a:gd name="T64" fmla="*/ 1075 w 1075"/>
                  <a:gd name="T65" fmla="*/ 0 h 297"/>
                  <a:gd name="T66" fmla="*/ 1075 w 1075"/>
                  <a:gd name="T67" fmla="*/ 18 h 297"/>
                  <a:gd name="T68" fmla="*/ 1075 w 1075"/>
                  <a:gd name="T69" fmla="*/ 41 h 297"/>
                  <a:gd name="T70" fmla="*/ 1075 w 1075"/>
                  <a:gd name="T71" fmla="*/ 62 h 297"/>
                  <a:gd name="T72" fmla="*/ 1075 w 1075"/>
                  <a:gd name="T73" fmla="*/ 88 h 297"/>
                  <a:gd name="T74" fmla="*/ 1071 w 1075"/>
                  <a:gd name="T75" fmla="*/ 109 h 297"/>
                  <a:gd name="T76" fmla="*/ 1063 w 1075"/>
                  <a:gd name="T77" fmla="*/ 132 h 297"/>
                  <a:gd name="T78" fmla="*/ 1051 w 1075"/>
                  <a:gd name="T79" fmla="*/ 152 h 297"/>
                  <a:gd name="T80" fmla="*/ 1036 w 1075"/>
                  <a:gd name="T81" fmla="*/ 17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5" h="297">
                    <a:moveTo>
                      <a:pt x="1036" y="171"/>
                    </a:moveTo>
                    <a:lnTo>
                      <a:pt x="921" y="221"/>
                    </a:lnTo>
                    <a:lnTo>
                      <a:pt x="801" y="260"/>
                    </a:lnTo>
                    <a:lnTo>
                      <a:pt x="675" y="283"/>
                    </a:lnTo>
                    <a:lnTo>
                      <a:pt x="549" y="297"/>
                    </a:lnTo>
                    <a:lnTo>
                      <a:pt x="421" y="291"/>
                    </a:lnTo>
                    <a:lnTo>
                      <a:pt x="295" y="274"/>
                    </a:lnTo>
                    <a:lnTo>
                      <a:pt x="175" y="239"/>
                    </a:lnTo>
                    <a:lnTo>
                      <a:pt x="60" y="186"/>
                    </a:lnTo>
                    <a:lnTo>
                      <a:pt x="39" y="169"/>
                    </a:lnTo>
                    <a:lnTo>
                      <a:pt x="23" y="152"/>
                    </a:lnTo>
                    <a:lnTo>
                      <a:pt x="12" y="130"/>
                    </a:lnTo>
                    <a:lnTo>
                      <a:pt x="6" y="109"/>
                    </a:lnTo>
                    <a:lnTo>
                      <a:pt x="0" y="84"/>
                    </a:lnTo>
                    <a:lnTo>
                      <a:pt x="0" y="58"/>
                    </a:lnTo>
                    <a:lnTo>
                      <a:pt x="0" y="33"/>
                    </a:lnTo>
                    <a:lnTo>
                      <a:pt x="2" y="10"/>
                    </a:lnTo>
                    <a:lnTo>
                      <a:pt x="97" y="66"/>
                    </a:lnTo>
                    <a:lnTo>
                      <a:pt x="202" y="107"/>
                    </a:lnTo>
                    <a:lnTo>
                      <a:pt x="312" y="132"/>
                    </a:lnTo>
                    <a:lnTo>
                      <a:pt x="431" y="148"/>
                    </a:lnTo>
                    <a:lnTo>
                      <a:pt x="549" y="148"/>
                    </a:lnTo>
                    <a:lnTo>
                      <a:pt x="667" y="138"/>
                    </a:lnTo>
                    <a:lnTo>
                      <a:pt x="784" y="119"/>
                    </a:lnTo>
                    <a:lnTo>
                      <a:pt x="898" y="95"/>
                    </a:lnTo>
                    <a:lnTo>
                      <a:pt x="921" y="86"/>
                    </a:lnTo>
                    <a:lnTo>
                      <a:pt x="945" y="76"/>
                    </a:lnTo>
                    <a:lnTo>
                      <a:pt x="968" y="64"/>
                    </a:lnTo>
                    <a:lnTo>
                      <a:pt x="991" y="53"/>
                    </a:lnTo>
                    <a:lnTo>
                      <a:pt x="1011" y="37"/>
                    </a:lnTo>
                    <a:lnTo>
                      <a:pt x="1032" y="25"/>
                    </a:lnTo>
                    <a:lnTo>
                      <a:pt x="1053" y="12"/>
                    </a:lnTo>
                    <a:lnTo>
                      <a:pt x="1075" y="0"/>
                    </a:lnTo>
                    <a:lnTo>
                      <a:pt x="1075" y="18"/>
                    </a:lnTo>
                    <a:lnTo>
                      <a:pt x="1075" y="41"/>
                    </a:lnTo>
                    <a:lnTo>
                      <a:pt x="1075" y="62"/>
                    </a:lnTo>
                    <a:lnTo>
                      <a:pt x="1075" y="88"/>
                    </a:lnTo>
                    <a:lnTo>
                      <a:pt x="1071" y="109"/>
                    </a:lnTo>
                    <a:lnTo>
                      <a:pt x="1063" y="132"/>
                    </a:lnTo>
                    <a:lnTo>
                      <a:pt x="1051" y="152"/>
                    </a:lnTo>
                    <a:lnTo>
                      <a:pt x="1036" y="17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1" name="Freeform 58"/>
              <p:cNvSpPr>
                <a:spLocks/>
              </p:cNvSpPr>
              <p:nvPr/>
            </p:nvSpPr>
            <p:spPr bwMode="auto">
              <a:xfrm>
                <a:off x="4843" y="2593"/>
                <a:ext cx="535" cy="174"/>
              </a:xfrm>
              <a:custGeom>
                <a:avLst/>
                <a:gdLst>
                  <a:gd name="T0" fmla="*/ 1055 w 1071"/>
                  <a:gd name="T1" fmla="*/ 183 h 347"/>
                  <a:gd name="T2" fmla="*/ 980 w 1071"/>
                  <a:gd name="T3" fmla="*/ 239 h 347"/>
                  <a:gd name="T4" fmla="*/ 900 w 1071"/>
                  <a:gd name="T5" fmla="*/ 283 h 347"/>
                  <a:gd name="T6" fmla="*/ 811 w 1071"/>
                  <a:gd name="T7" fmla="*/ 312 h 347"/>
                  <a:gd name="T8" fmla="*/ 718 w 1071"/>
                  <a:gd name="T9" fmla="*/ 334 h 347"/>
                  <a:gd name="T10" fmla="*/ 621 w 1071"/>
                  <a:gd name="T11" fmla="*/ 344 h 347"/>
                  <a:gd name="T12" fmla="*/ 524 w 1071"/>
                  <a:gd name="T13" fmla="*/ 347 h 347"/>
                  <a:gd name="T14" fmla="*/ 425 w 1071"/>
                  <a:gd name="T15" fmla="*/ 344 h 347"/>
                  <a:gd name="T16" fmla="*/ 332 w 1071"/>
                  <a:gd name="T17" fmla="*/ 338 h 347"/>
                  <a:gd name="T18" fmla="*/ 287 w 1071"/>
                  <a:gd name="T19" fmla="*/ 328 h 347"/>
                  <a:gd name="T20" fmla="*/ 243 w 1071"/>
                  <a:gd name="T21" fmla="*/ 320 h 347"/>
                  <a:gd name="T22" fmla="*/ 198 w 1071"/>
                  <a:gd name="T23" fmla="*/ 309 h 347"/>
                  <a:gd name="T24" fmla="*/ 157 w 1071"/>
                  <a:gd name="T25" fmla="*/ 299 h 347"/>
                  <a:gd name="T26" fmla="*/ 115 w 1071"/>
                  <a:gd name="T27" fmla="*/ 283 h 347"/>
                  <a:gd name="T28" fmla="*/ 78 w 1071"/>
                  <a:gd name="T29" fmla="*/ 264 h 347"/>
                  <a:gd name="T30" fmla="*/ 43 w 1071"/>
                  <a:gd name="T31" fmla="*/ 241 h 347"/>
                  <a:gd name="T32" fmla="*/ 14 w 1071"/>
                  <a:gd name="T33" fmla="*/ 214 h 347"/>
                  <a:gd name="T34" fmla="*/ 6 w 1071"/>
                  <a:gd name="T35" fmla="*/ 188 h 347"/>
                  <a:gd name="T36" fmla="*/ 2 w 1071"/>
                  <a:gd name="T37" fmla="*/ 163 h 347"/>
                  <a:gd name="T38" fmla="*/ 0 w 1071"/>
                  <a:gd name="T39" fmla="*/ 136 h 347"/>
                  <a:gd name="T40" fmla="*/ 0 w 1071"/>
                  <a:gd name="T41" fmla="*/ 109 h 347"/>
                  <a:gd name="T42" fmla="*/ 0 w 1071"/>
                  <a:gd name="T43" fmla="*/ 80 h 347"/>
                  <a:gd name="T44" fmla="*/ 0 w 1071"/>
                  <a:gd name="T45" fmla="*/ 55 h 347"/>
                  <a:gd name="T46" fmla="*/ 0 w 1071"/>
                  <a:gd name="T47" fmla="*/ 27 h 347"/>
                  <a:gd name="T48" fmla="*/ 2 w 1071"/>
                  <a:gd name="T49" fmla="*/ 6 h 347"/>
                  <a:gd name="T50" fmla="*/ 93 w 1071"/>
                  <a:gd name="T51" fmla="*/ 62 h 347"/>
                  <a:gd name="T52" fmla="*/ 192 w 1071"/>
                  <a:gd name="T53" fmla="*/ 103 h 347"/>
                  <a:gd name="T54" fmla="*/ 297 w 1071"/>
                  <a:gd name="T55" fmla="*/ 128 h 347"/>
                  <a:gd name="T56" fmla="*/ 407 w 1071"/>
                  <a:gd name="T57" fmla="*/ 144 h 347"/>
                  <a:gd name="T58" fmla="*/ 518 w 1071"/>
                  <a:gd name="T59" fmla="*/ 144 h 347"/>
                  <a:gd name="T60" fmla="*/ 632 w 1071"/>
                  <a:gd name="T61" fmla="*/ 138 h 347"/>
                  <a:gd name="T62" fmla="*/ 743 w 1071"/>
                  <a:gd name="T63" fmla="*/ 122 h 347"/>
                  <a:gd name="T64" fmla="*/ 853 w 1071"/>
                  <a:gd name="T65" fmla="*/ 105 h 347"/>
                  <a:gd name="T66" fmla="*/ 881 w 1071"/>
                  <a:gd name="T67" fmla="*/ 95 h 347"/>
                  <a:gd name="T68" fmla="*/ 910 w 1071"/>
                  <a:gd name="T69" fmla="*/ 88 h 347"/>
                  <a:gd name="T70" fmla="*/ 939 w 1071"/>
                  <a:gd name="T71" fmla="*/ 76 h 347"/>
                  <a:gd name="T72" fmla="*/ 970 w 1071"/>
                  <a:gd name="T73" fmla="*/ 64 h 347"/>
                  <a:gd name="T74" fmla="*/ 995 w 1071"/>
                  <a:gd name="T75" fmla="*/ 49 h 347"/>
                  <a:gd name="T76" fmla="*/ 1022 w 1071"/>
                  <a:gd name="T77" fmla="*/ 35 h 347"/>
                  <a:gd name="T78" fmla="*/ 1045 w 1071"/>
                  <a:gd name="T79" fmla="*/ 18 h 347"/>
                  <a:gd name="T80" fmla="*/ 1069 w 1071"/>
                  <a:gd name="T81" fmla="*/ 0 h 347"/>
                  <a:gd name="T82" fmla="*/ 1069 w 1071"/>
                  <a:gd name="T83" fmla="*/ 22 h 347"/>
                  <a:gd name="T84" fmla="*/ 1071 w 1071"/>
                  <a:gd name="T85" fmla="*/ 45 h 347"/>
                  <a:gd name="T86" fmla="*/ 1071 w 1071"/>
                  <a:gd name="T87" fmla="*/ 68 h 347"/>
                  <a:gd name="T88" fmla="*/ 1071 w 1071"/>
                  <a:gd name="T89" fmla="*/ 91 h 347"/>
                  <a:gd name="T90" fmla="*/ 1067 w 1071"/>
                  <a:gd name="T91" fmla="*/ 113 h 347"/>
                  <a:gd name="T92" fmla="*/ 1065 w 1071"/>
                  <a:gd name="T93" fmla="*/ 136 h 347"/>
                  <a:gd name="T94" fmla="*/ 1059 w 1071"/>
                  <a:gd name="T95" fmla="*/ 159 h 347"/>
                  <a:gd name="T96" fmla="*/ 1055 w 1071"/>
                  <a:gd name="T97" fmla="*/ 1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1" h="347">
                    <a:moveTo>
                      <a:pt x="1055" y="183"/>
                    </a:moveTo>
                    <a:lnTo>
                      <a:pt x="980" y="239"/>
                    </a:lnTo>
                    <a:lnTo>
                      <a:pt x="900" y="283"/>
                    </a:lnTo>
                    <a:lnTo>
                      <a:pt x="811" y="312"/>
                    </a:lnTo>
                    <a:lnTo>
                      <a:pt x="718" y="334"/>
                    </a:lnTo>
                    <a:lnTo>
                      <a:pt x="621" y="344"/>
                    </a:lnTo>
                    <a:lnTo>
                      <a:pt x="524" y="347"/>
                    </a:lnTo>
                    <a:lnTo>
                      <a:pt x="425" y="344"/>
                    </a:lnTo>
                    <a:lnTo>
                      <a:pt x="332" y="338"/>
                    </a:lnTo>
                    <a:lnTo>
                      <a:pt x="287" y="328"/>
                    </a:lnTo>
                    <a:lnTo>
                      <a:pt x="243" y="320"/>
                    </a:lnTo>
                    <a:lnTo>
                      <a:pt x="198" y="309"/>
                    </a:lnTo>
                    <a:lnTo>
                      <a:pt x="157" y="299"/>
                    </a:lnTo>
                    <a:lnTo>
                      <a:pt x="115" y="283"/>
                    </a:lnTo>
                    <a:lnTo>
                      <a:pt x="78" y="264"/>
                    </a:lnTo>
                    <a:lnTo>
                      <a:pt x="43" y="241"/>
                    </a:lnTo>
                    <a:lnTo>
                      <a:pt x="14" y="214"/>
                    </a:lnTo>
                    <a:lnTo>
                      <a:pt x="6" y="188"/>
                    </a:lnTo>
                    <a:lnTo>
                      <a:pt x="2" y="163"/>
                    </a:lnTo>
                    <a:lnTo>
                      <a:pt x="0" y="136"/>
                    </a:lnTo>
                    <a:lnTo>
                      <a:pt x="0" y="109"/>
                    </a:lnTo>
                    <a:lnTo>
                      <a:pt x="0" y="80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2" y="6"/>
                    </a:lnTo>
                    <a:lnTo>
                      <a:pt x="93" y="62"/>
                    </a:lnTo>
                    <a:lnTo>
                      <a:pt x="192" y="103"/>
                    </a:lnTo>
                    <a:lnTo>
                      <a:pt x="297" y="128"/>
                    </a:lnTo>
                    <a:lnTo>
                      <a:pt x="407" y="144"/>
                    </a:lnTo>
                    <a:lnTo>
                      <a:pt x="518" y="144"/>
                    </a:lnTo>
                    <a:lnTo>
                      <a:pt x="632" y="138"/>
                    </a:lnTo>
                    <a:lnTo>
                      <a:pt x="743" y="122"/>
                    </a:lnTo>
                    <a:lnTo>
                      <a:pt x="853" y="105"/>
                    </a:lnTo>
                    <a:lnTo>
                      <a:pt x="881" y="95"/>
                    </a:lnTo>
                    <a:lnTo>
                      <a:pt x="910" y="88"/>
                    </a:lnTo>
                    <a:lnTo>
                      <a:pt x="939" y="76"/>
                    </a:lnTo>
                    <a:lnTo>
                      <a:pt x="970" y="64"/>
                    </a:lnTo>
                    <a:lnTo>
                      <a:pt x="995" y="49"/>
                    </a:lnTo>
                    <a:lnTo>
                      <a:pt x="1022" y="35"/>
                    </a:lnTo>
                    <a:lnTo>
                      <a:pt x="1045" y="18"/>
                    </a:lnTo>
                    <a:lnTo>
                      <a:pt x="1069" y="0"/>
                    </a:lnTo>
                    <a:lnTo>
                      <a:pt x="1069" y="22"/>
                    </a:lnTo>
                    <a:lnTo>
                      <a:pt x="1071" y="45"/>
                    </a:lnTo>
                    <a:lnTo>
                      <a:pt x="1071" y="68"/>
                    </a:lnTo>
                    <a:lnTo>
                      <a:pt x="1071" y="91"/>
                    </a:lnTo>
                    <a:lnTo>
                      <a:pt x="1067" y="113"/>
                    </a:lnTo>
                    <a:lnTo>
                      <a:pt x="1065" y="136"/>
                    </a:lnTo>
                    <a:lnTo>
                      <a:pt x="1059" y="159"/>
                    </a:lnTo>
                    <a:lnTo>
                      <a:pt x="1055" y="18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3" name="Freeform 69"/>
              <p:cNvSpPr>
                <a:spLocks/>
              </p:cNvSpPr>
              <p:nvPr/>
            </p:nvSpPr>
            <p:spPr bwMode="auto">
              <a:xfrm>
                <a:off x="4399" y="2800"/>
                <a:ext cx="596" cy="321"/>
              </a:xfrm>
              <a:custGeom>
                <a:avLst/>
                <a:gdLst>
                  <a:gd name="T0" fmla="*/ 1191 w 1193"/>
                  <a:gd name="T1" fmla="*/ 231 h 642"/>
                  <a:gd name="T2" fmla="*/ 1193 w 1193"/>
                  <a:gd name="T3" fmla="*/ 264 h 642"/>
                  <a:gd name="T4" fmla="*/ 1189 w 1193"/>
                  <a:gd name="T5" fmla="*/ 305 h 642"/>
                  <a:gd name="T6" fmla="*/ 1177 w 1193"/>
                  <a:gd name="T7" fmla="*/ 349 h 642"/>
                  <a:gd name="T8" fmla="*/ 1164 w 1193"/>
                  <a:gd name="T9" fmla="*/ 400 h 642"/>
                  <a:gd name="T10" fmla="*/ 1144 w 1193"/>
                  <a:gd name="T11" fmla="*/ 444 h 642"/>
                  <a:gd name="T12" fmla="*/ 1123 w 1193"/>
                  <a:gd name="T13" fmla="*/ 487 h 642"/>
                  <a:gd name="T14" fmla="*/ 1098 w 1193"/>
                  <a:gd name="T15" fmla="*/ 522 h 642"/>
                  <a:gd name="T16" fmla="*/ 1072 w 1193"/>
                  <a:gd name="T17" fmla="*/ 549 h 642"/>
                  <a:gd name="T18" fmla="*/ 950 w 1193"/>
                  <a:gd name="T19" fmla="*/ 590 h 642"/>
                  <a:gd name="T20" fmla="*/ 820 w 1193"/>
                  <a:gd name="T21" fmla="*/ 619 h 642"/>
                  <a:gd name="T22" fmla="*/ 683 w 1193"/>
                  <a:gd name="T23" fmla="*/ 636 h 642"/>
                  <a:gd name="T24" fmla="*/ 547 w 1193"/>
                  <a:gd name="T25" fmla="*/ 642 h 642"/>
                  <a:gd name="T26" fmla="*/ 411 w 1193"/>
                  <a:gd name="T27" fmla="*/ 631 h 642"/>
                  <a:gd name="T28" fmla="*/ 281 w 1193"/>
                  <a:gd name="T29" fmla="*/ 601 h 642"/>
                  <a:gd name="T30" fmla="*/ 159 w 1193"/>
                  <a:gd name="T31" fmla="*/ 555 h 642"/>
                  <a:gd name="T32" fmla="*/ 50 w 1193"/>
                  <a:gd name="T33" fmla="*/ 491 h 642"/>
                  <a:gd name="T34" fmla="*/ 25 w 1193"/>
                  <a:gd name="T35" fmla="*/ 464 h 642"/>
                  <a:gd name="T36" fmla="*/ 12 w 1193"/>
                  <a:gd name="T37" fmla="*/ 437 h 642"/>
                  <a:gd name="T38" fmla="*/ 4 w 1193"/>
                  <a:gd name="T39" fmla="*/ 406 h 642"/>
                  <a:gd name="T40" fmla="*/ 2 w 1193"/>
                  <a:gd name="T41" fmla="*/ 375 h 642"/>
                  <a:gd name="T42" fmla="*/ 0 w 1193"/>
                  <a:gd name="T43" fmla="*/ 342 h 642"/>
                  <a:gd name="T44" fmla="*/ 4 w 1193"/>
                  <a:gd name="T45" fmla="*/ 309 h 642"/>
                  <a:gd name="T46" fmla="*/ 8 w 1193"/>
                  <a:gd name="T47" fmla="*/ 278 h 642"/>
                  <a:gd name="T48" fmla="*/ 12 w 1193"/>
                  <a:gd name="T49" fmla="*/ 250 h 642"/>
                  <a:gd name="T50" fmla="*/ 54 w 1193"/>
                  <a:gd name="T51" fmla="*/ 175 h 642"/>
                  <a:gd name="T52" fmla="*/ 110 w 1193"/>
                  <a:gd name="T53" fmla="*/ 119 h 642"/>
                  <a:gd name="T54" fmla="*/ 176 w 1193"/>
                  <a:gd name="T55" fmla="*/ 78 h 642"/>
                  <a:gd name="T56" fmla="*/ 252 w 1193"/>
                  <a:gd name="T57" fmla="*/ 49 h 642"/>
                  <a:gd name="T58" fmla="*/ 330 w 1193"/>
                  <a:gd name="T59" fmla="*/ 29 h 642"/>
                  <a:gd name="T60" fmla="*/ 413 w 1193"/>
                  <a:gd name="T61" fmla="*/ 16 h 642"/>
                  <a:gd name="T62" fmla="*/ 496 w 1193"/>
                  <a:gd name="T63" fmla="*/ 8 h 642"/>
                  <a:gd name="T64" fmla="*/ 578 w 1193"/>
                  <a:gd name="T65" fmla="*/ 0 h 642"/>
                  <a:gd name="T66" fmla="*/ 667 w 1193"/>
                  <a:gd name="T67" fmla="*/ 0 h 642"/>
                  <a:gd name="T68" fmla="*/ 756 w 1193"/>
                  <a:gd name="T69" fmla="*/ 6 h 642"/>
                  <a:gd name="T70" fmla="*/ 844 w 1193"/>
                  <a:gd name="T71" fmla="*/ 18 h 642"/>
                  <a:gd name="T72" fmla="*/ 927 w 1193"/>
                  <a:gd name="T73" fmla="*/ 39 h 642"/>
                  <a:gd name="T74" fmla="*/ 1004 w 1193"/>
                  <a:gd name="T75" fmla="*/ 68 h 642"/>
                  <a:gd name="T76" fmla="*/ 1076 w 1193"/>
                  <a:gd name="T77" fmla="*/ 109 h 642"/>
                  <a:gd name="T78" fmla="*/ 1138 w 1193"/>
                  <a:gd name="T79" fmla="*/ 161 h 642"/>
                  <a:gd name="T80" fmla="*/ 1191 w 1193"/>
                  <a:gd name="T81" fmla="*/ 2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93" h="642">
                    <a:moveTo>
                      <a:pt x="1191" y="231"/>
                    </a:moveTo>
                    <a:lnTo>
                      <a:pt x="1193" y="264"/>
                    </a:lnTo>
                    <a:lnTo>
                      <a:pt x="1189" y="305"/>
                    </a:lnTo>
                    <a:lnTo>
                      <a:pt x="1177" y="349"/>
                    </a:lnTo>
                    <a:lnTo>
                      <a:pt x="1164" y="400"/>
                    </a:lnTo>
                    <a:lnTo>
                      <a:pt x="1144" y="444"/>
                    </a:lnTo>
                    <a:lnTo>
                      <a:pt x="1123" y="487"/>
                    </a:lnTo>
                    <a:lnTo>
                      <a:pt x="1098" y="522"/>
                    </a:lnTo>
                    <a:lnTo>
                      <a:pt x="1072" y="549"/>
                    </a:lnTo>
                    <a:lnTo>
                      <a:pt x="950" y="590"/>
                    </a:lnTo>
                    <a:lnTo>
                      <a:pt x="820" y="619"/>
                    </a:lnTo>
                    <a:lnTo>
                      <a:pt x="683" y="636"/>
                    </a:lnTo>
                    <a:lnTo>
                      <a:pt x="547" y="642"/>
                    </a:lnTo>
                    <a:lnTo>
                      <a:pt x="411" y="631"/>
                    </a:lnTo>
                    <a:lnTo>
                      <a:pt x="281" y="601"/>
                    </a:lnTo>
                    <a:lnTo>
                      <a:pt x="159" y="555"/>
                    </a:lnTo>
                    <a:lnTo>
                      <a:pt x="50" y="491"/>
                    </a:lnTo>
                    <a:lnTo>
                      <a:pt x="25" y="464"/>
                    </a:lnTo>
                    <a:lnTo>
                      <a:pt x="12" y="437"/>
                    </a:lnTo>
                    <a:lnTo>
                      <a:pt x="4" y="406"/>
                    </a:lnTo>
                    <a:lnTo>
                      <a:pt x="2" y="375"/>
                    </a:lnTo>
                    <a:lnTo>
                      <a:pt x="0" y="342"/>
                    </a:lnTo>
                    <a:lnTo>
                      <a:pt x="4" y="309"/>
                    </a:lnTo>
                    <a:lnTo>
                      <a:pt x="8" y="278"/>
                    </a:lnTo>
                    <a:lnTo>
                      <a:pt x="12" y="250"/>
                    </a:lnTo>
                    <a:lnTo>
                      <a:pt x="54" y="175"/>
                    </a:lnTo>
                    <a:lnTo>
                      <a:pt x="110" y="119"/>
                    </a:lnTo>
                    <a:lnTo>
                      <a:pt x="176" y="78"/>
                    </a:lnTo>
                    <a:lnTo>
                      <a:pt x="252" y="49"/>
                    </a:lnTo>
                    <a:lnTo>
                      <a:pt x="330" y="29"/>
                    </a:lnTo>
                    <a:lnTo>
                      <a:pt x="413" y="16"/>
                    </a:lnTo>
                    <a:lnTo>
                      <a:pt x="496" y="8"/>
                    </a:lnTo>
                    <a:lnTo>
                      <a:pt x="578" y="0"/>
                    </a:lnTo>
                    <a:lnTo>
                      <a:pt x="667" y="0"/>
                    </a:lnTo>
                    <a:lnTo>
                      <a:pt x="756" y="6"/>
                    </a:lnTo>
                    <a:lnTo>
                      <a:pt x="844" y="18"/>
                    </a:lnTo>
                    <a:lnTo>
                      <a:pt x="927" y="39"/>
                    </a:lnTo>
                    <a:lnTo>
                      <a:pt x="1004" y="68"/>
                    </a:lnTo>
                    <a:lnTo>
                      <a:pt x="1076" y="109"/>
                    </a:lnTo>
                    <a:lnTo>
                      <a:pt x="1138" y="161"/>
                    </a:lnTo>
                    <a:lnTo>
                      <a:pt x="1191" y="23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4" name="Freeform 70"/>
              <p:cNvSpPr>
                <a:spLocks/>
              </p:cNvSpPr>
              <p:nvPr/>
            </p:nvSpPr>
            <p:spPr bwMode="auto">
              <a:xfrm>
                <a:off x="4429" y="2818"/>
                <a:ext cx="548" cy="214"/>
              </a:xfrm>
              <a:custGeom>
                <a:avLst/>
                <a:gdLst>
                  <a:gd name="T0" fmla="*/ 1072 w 1096"/>
                  <a:gd name="T1" fmla="*/ 159 h 429"/>
                  <a:gd name="T2" fmla="*/ 1080 w 1096"/>
                  <a:gd name="T3" fmla="*/ 171 h 429"/>
                  <a:gd name="T4" fmla="*/ 1088 w 1096"/>
                  <a:gd name="T5" fmla="*/ 186 h 429"/>
                  <a:gd name="T6" fmla="*/ 1092 w 1096"/>
                  <a:gd name="T7" fmla="*/ 200 h 429"/>
                  <a:gd name="T8" fmla="*/ 1096 w 1096"/>
                  <a:gd name="T9" fmla="*/ 217 h 429"/>
                  <a:gd name="T10" fmla="*/ 1094 w 1096"/>
                  <a:gd name="T11" fmla="*/ 233 h 429"/>
                  <a:gd name="T12" fmla="*/ 1094 w 1096"/>
                  <a:gd name="T13" fmla="*/ 248 h 429"/>
                  <a:gd name="T14" fmla="*/ 1088 w 1096"/>
                  <a:gd name="T15" fmla="*/ 264 h 429"/>
                  <a:gd name="T16" fmla="*/ 1084 w 1096"/>
                  <a:gd name="T17" fmla="*/ 279 h 429"/>
                  <a:gd name="T18" fmla="*/ 987 w 1096"/>
                  <a:gd name="T19" fmla="*/ 340 h 429"/>
                  <a:gd name="T20" fmla="*/ 880 w 1096"/>
                  <a:gd name="T21" fmla="*/ 384 h 429"/>
                  <a:gd name="T22" fmla="*/ 762 w 1096"/>
                  <a:gd name="T23" fmla="*/ 413 h 429"/>
                  <a:gd name="T24" fmla="*/ 642 w 1096"/>
                  <a:gd name="T25" fmla="*/ 429 h 429"/>
                  <a:gd name="T26" fmla="*/ 516 w 1096"/>
                  <a:gd name="T27" fmla="*/ 429 h 429"/>
                  <a:gd name="T28" fmla="*/ 396 w 1096"/>
                  <a:gd name="T29" fmla="*/ 417 h 429"/>
                  <a:gd name="T30" fmla="*/ 281 w 1096"/>
                  <a:gd name="T31" fmla="*/ 392 h 429"/>
                  <a:gd name="T32" fmla="*/ 178 w 1096"/>
                  <a:gd name="T33" fmla="*/ 359 h 429"/>
                  <a:gd name="T34" fmla="*/ 151 w 1096"/>
                  <a:gd name="T35" fmla="*/ 349 h 429"/>
                  <a:gd name="T36" fmla="*/ 128 w 1096"/>
                  <a:gd name="T37" fmla="*/ 340 h 429"/>
                  <a:gd name="T38" fmla="*/ 103 w 1096"/>
                  <a:gd name="T39" fmla="*/ 326 h 429"/>
                  <a:gd name="T40" fmla="*/ 81 w 1096"/>
                  <a:gd name="T41" fmla="*/ 312 h 429"/>
                  <a:gd name="T42" fmla="*/ 58 w 1096"/>
                  <a:gd name="T43" fmla="*/ 295 h 429"/>
                  <a:gd name="T44" fmla="*/ 39 w 1096"/>
                  <a:gd name="T45" fmla="*/ 277 h 429"/>
                  <a:gd name="T46" fmla="*/ 21 w 1096"/>
                  <a:gd name="T47" fmla="*/ 256 h 429"/>
                  <a:gd name="T48" fmla="*/ 10 w 1096"/>
                  <a:gd name="T49" fmla="*/ 237 h 429"/>
                  <a:gd name="T50" fmla="*/ 2 w 1096"/>
                  <a:gd name="T51" fmla="*/ 221 h 429"/>
                  <a:gd name="T52" fmla="*/ 0 w 1096"/>
                  <a:gd name="T53" fmla="*/ 208 h 429"/>
                  <a:gd name="T54" fmla="*/ 2 w 1096"/>
                  <a:gd name="T55" fmla="*/ 194 h 429"/>
                  <a:gd name="T56" fmla="*/ 8 w 1096"/>
                  <a:gd name="T57" fmla="*/ 181 h 429"/>
                  <a:gd name="T58" fmla="*/ 14 w 1096"/>
                  <a:gd name="T59" fmla="*/ 167 h 429"/>
                  <a:gd name="T60" fmla="*/ 21 w 1096"/>
                  <a:gd name="T61" fmla="*/ 153 h 429"/>
                  <a:gd name="T62" fmla="*/ 31 w 1096"/>
                  <a:gd name="T63" fmla="*/ 142 h 429"/>
                  <a:gd name="T64" fmla="*/ 43 w 1096"/>
                  <a:gd name="T65" fmla="*/ 132 h 429"/>
                  <a:gd name="T66" fmla="*/ 101 w 1096"/>
                  <a:gd name="T67" fmla="*/ 93 h 429"/>
                  <a:gd name="T68" fmla="*/ 165 w 1096"/>
                  <a:gd name="T69" fmla="*/ 64 h 429"/>
                  <a:gd name="T70" fmla="*/ 233 w 1096"/>
                  <a:gd name="T71" fmla="*/ 41 h 429"/>
                  <a:gd name="T72" fmla="*/ 306 w 1096"/>
                  <a:gd name="T73" fmla="*/ 25 h 429"/>
                  <a:gd name="T74" fmla="*/ 380 w 1096"/>
                  <a:gd name="T75" fmla="*/ 12 h 429"/>
                  <a:gd name="T76" fmla="*/ 458 w 1096"/>
                  <a:gd name="T77" fmla="*/ 4 h 429"/>
                  <a:gd name="T78" fmla="*/ 533 w 1096"/>
                  <a:gd name="T79" fmla="*/ 0 h 429"/>
                  <a:gd name="T80" fmla="*/ 613 w 1096"/>
                  <a:gd name="T81" fmla="*/ 2 h 429"/>
                  <a:gd name="T82" fmla="*/ 675 w 1096"/>
                  <a:gd name="T83" fmla="*/ 8 h 429"/>
                  <a:gd name="T84" fmla="*/ 737 w 1096"/>
                  <a:gd name="T85" fmla="*/ 18 h 429"/>
                  <a:gd name="T86" fmla="*/ 797 w 1096"/>
                  <a:gd name="T87" fmla="*/ 27 h 429"/>
                  <a:gd name="T88" fmla="*/ 857 w 1096"/>
                  <a:gd name="T89" fmla="*/ 45 h 429"/>
                  <a:gd name="T90" fmla="*/ 913 w 1096"/>
                  <a:gd name="T91" fmla="*/ 64 h 429"/>
                  <a:gd name="T92" fmla="*/ 970 w 1096"/>
                  <a:gd name="T93" fmla="*/ 89 h 429"/>
                  <a:gd name="T94" fmla="*/ 1020 w 1096"/>
                  <a:gd name="T95" fmla="*/ 118 h 429"/>
                  <a:gd name="T96" fmla="*/ 1072 w 1096"/>
                  <a:gd name="T97" fmla="*/ 15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96" h="429">
                    <a:moveTo>
                      <a:pt x="1072" y="159"/>
                    </a:moveTo>
                    <a:lnTo>
                      <a:pt x="1080" y="171"/>
                    </a:lnTo>
                    <a:lnTo>
                      <a:pt x="1088" y="186"/>
                    </a:lnTo>
                    <a:lnTo>
                      <a:pt x="1092" y="200"/>
                    </a:lnTo>
                    <a:lnTo>
                      <a:pt x="1096" y="217"/>
                    </a:lnTo>
                    <a:lnTo>
                      <a:pt x="1094" y="233"/>
                    </a:lnTo>
                    <a:lnTo>
                      <a:pt x="1094" y="248"/>
                    </a:lnTo>
                    <a:lnTo>
                      <a:pt x="1088" y="264"/>
                    </a:lnTo>
                    <a:lnTo>
                      <a:pt x="1084" y="279"/>
                    </a:lnTo>
                    <a:lnTo>
                      <a:pt x="987" y="340"/>
                    </a:lnTo>
                    <a:lnTo>
                      <a:pt x="880" y="384"/>
                    </a:lnTo>
                    <a:lnTo>
                      <a:pt x="762" y="413"/>
                    </a:lnTo>
                    <a:lnTo>
                      <a:pt x="642" y="429"/>
                    </a:lnTo>
                    <a:lnTo>
                      <a:pt x="516" y="429"/>
                    </a:lnTo>
                    <a:lnTo>
                      <a:pt x="396" y="417"/>
                    </a:lnTo>
                    <a:lnTo>
                      <a:pt x="281" y="392"/>
                    </a:lnTo>
                    <a:lnTo>
                      <a:pt x="178" y="359"/>
                    </a:lnTo>
                    <a:lnTo>
                      <a:pt x="151" y="349"/>
                    </a:lnTo>
                    <a:lnTo>
                      <a:pt x="128" y="340"/>
                    </a:lnTo>
                    <a:lnTo>
                      <a:pt x="103" y="326"/>
                    </a:lnTo>
                    <a:lnTo>
                      <a:pt x="81" y="312"/>
                    </a:lnTo>
                    <a:lnTo>
                      <a:pt x="58" y="295"/>
                    </a:lnTo>
                    <a:lnTo>
                      <a:pt x="39" y="277"/>
                    </a:lnTo>
                    <a:lnTo>
                      <a:pt x="21" y="256"/>
                    </a:lnTo>
                    <a:lnTo>
                      <a:pt x="10" y="237"/>
                    </a:lnTo>
                    <a:lnTo>
                      <a:pt x="2" y="221"/>
                    </a:lnTo>
                    <a:lnTo>
                      <a:pt x="0" y="208"/>
                    </a:lnTo>
                    <a:lnTo>
                      <a:pt x="2" y="194"/>
                    </a:lnTo>
                    <a:lnTo>
                      <a:pt x="8" y="181"/>
                    </a:lnTo>
                    <a:lnTo>
                      <a:pt x="14" y="167"/>
                    </a:lnTo>
                    <a:lnTo>
                      <a:pt x="21" y="153"/>
                    </a:lnTo>
                    <a:lnTo>
                      <a:pt x="31" y="142"/>
                    </a:lnTo>
                    <a:lnTo>
                      <a:pt x="43" y="132"/>
                    </a:lnTo>
                    <a:lnTo>
                      <a:pt x="101" y="93"/>
                    </a:lnTo>
                    <a:lnTo>
                      <a:pt x="165" y="64"/>
                    </a:lnTo>
                    <a:lnTo>
                      <a:pt x="233" y="41"/>
                    </a:lnTo>
                    <a:lnTo>
                      <a:pt x="306" y="25"/>
                    </a:lnTo>
                    <a:lnTo>
                      <a:pt x="380" y="12"/>
                    </a:lnTo>
                    <a:lnTo>
                      <a:pt x="458" y="4"/>
                    </a:lnTo>
                    <a:lnTo>
                      <a:pt x="533" y="0"/>
                    </a:lnTo>
                    <a:lnTo>
                      <a:pt x="613" y="2"/>
                    </a:lnTo>
                    <a:lnTo>
                      <a:pt x="675" y="8"/>
                    </a:lnTo>
                    <a:lnTo>
                      <a:pt x="737" y="18"/>
                    </a:lnTo>
                    <a:lnTo>
                      <a:pt x="797" y="27"/>
                    </a:lnTo>
                    <a:lnTo>
                      <a:pt x="857" y="45"/>
                    </a:lnTo>
                    <a:lnTo>
                      <a:pt x="913" y="64"/>
                    </a:lnTo>
                    <a:lnTo>
                      <a:pt x="970" y="89"/>
                    </a:lnTo>
                    <a:lnTo>
                      <a:pt x="1020" y="118"/>
                    </a:lnTo>
                    <a:lnTo>
                      <a:pt x="1072" y="15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5" name="Freeform 71"/>
              <p:cNvSpPr>
                <a:spLocks/>
              </p:cNvSpPr>
              <p:nvPr/>
            </p:nvSpPr>
            <p:spPr bwMode="auto">
              <a:xfrm>
                <a:off x="4425" y="2964"/>
                <a:ext cx="530" cy="136"/>
              </a:xfrm>
              <a:custGeom>
                <a:avLst/>
                <a:gdLst>
                  <a:gd name="T0" fmla="*/ 920 w 1059"/>
                  <a:gd name="T1" fmla="*/ 138 h 271"/>
                  <a:gd name="T2" fmla="*/ 1059 w 1059"/>
                  <a:gd name="T3" fmla="*/ 76 h 271"/>
                  <a:gd name="T4" fmla="*/ 1053 w 1059"/>
                  <a:gd name="T5" fmla="*/ 116 h 271"/>
                  <a:gd name="T6" fmla="*/ 1038 w 1059"/>
                  <a:gd name="T7" fmla="*/ 149 h 271"/>
                  <a:gd name="T8" fmla="*/ 1009 w 1059"/>
                  <a:gd name="T9" fmla="*/ 175 h 271"/>
                  <a:gd name="T10" fmla="*/ 976 w 1059"/>
                  <a:gd name="T11" fmla="*/ 194 h 271"/>
                  <a:gd name="T12" fmla="*/ 935 w 1059"/>
                  <a:gd name="T13" fmla="*/ 207 h 271"/>
                  <a:gd name="T14" fmla="*/ 894 w 1059"/>
                  <a:gd name="T15" fmla="*/ 223 h 271"/>
                  <a:gd name="T16" fmla="*/ 854 w 1059"/>
                  <a:gd name="T17" fmla="*/ 235 h 271"/>
                  <a:gd name="T18" fmla="*/ 819 w 1059"/>
                  <a:gd name="T19" fmla="*/ 252 h 271"/>
                  <a:gd name="T20" fmla="*/ 710 w 1059"/>
                  <a:gd name="T21" fmla="*/ 264 h 271"/>
                  <a:gd name="T22" fmla="*/ 601 w 1059"/>
                  <a:gd name="T23" fmla="*/ 271 h 271"/>
                  <a:gd name="T24" fmla="*/ 489 w 1059"/>
                  <a:gd name="T25" fmla="*/ 271 h 271"/>
                  <a:gd name="T26" fmla="*/ 380 w 1059"/>
                  <a:gd name="T27" fmla="*/ 264 h 271"/>
                  <a:gd name="T28" fmla="*/ 274 w 1059"/>
                  <a:gd name="T29" fmla="*/ 242 h 271"/>
                  <a:gd name="T30" fmla="*/ 175 w 1059"/>
                  <a:gd name="T31" fmla="*/ 211 h 271"/>
                  <a:gd name="T32" fmla="*/ 86 w 1059"/>
                  <a:gd name="T33" fmla="*/ 163 h 271"/>
                  <a:gd name="T34" fmla="*/ 8 w 1059"/>
                  <a:gd name="T35" fmla="*/ 101 h 271"/>
                  <a:gd name="T36" fmla="*/ 2 w 1059"/>
                  <a:gd name="T37" fmla="*/ 85 h 271"/>
                  <a:gd name="T38" fmla="*/ 2 w 1059"/>
                  <a:gd name="T39" fmla="*/ 72 h 271"/>
                  <a:gd name="T40" fmla="*/ 0 w 1059"/>
                  <a:gd name="T41" fmla="*/ 58 h 271"/>
                  <a:gd name="T42" fmla="*/ 2 w 1059"/>
                  <a:gd name="T43" fmla="*/ 47 h 271"/>
                  <a:gd name="T44" fmla="*/ 2 w 1059"/>
                  <a:gd name="T45" fmla="*/ 33 h 271"/>
                  <a:gd name="T46" fmla="*/ 4 w 1059"/>
                  <a:gd name="T47" fmla="*/ 21 h 271"/>
                  <a:gd name="T48" fmla="*/ 6 w 1059"/>
                  <a:gd name="T49" fmla="*/ 10 h 271"/>
                  <a:gd name="T50" fmla="*/ 8 w 1059"/>
                  <a:gd name="T51" fmla="*/ 0 h 271"/>
                  <a:gd name="T52" fmla="*/ 103 w 1059"/>
                  <a:gd name="T53" fmla="*/ 68 h 271"/>
                  <a:gd name="T54" fmla="*/ 208 w 1059"/>
                  <a:gd name="T55" fmla="*/ 118 h 271"/>
                  <a:gd name="T56" fmla="*/ 320 w 1059"/>
                  <a:gd name="T57" fmla="*/ 153 h 271"/>
                  <a:gd name="T58" fmla="*/ 439 w 1059"/>
                  <a:gd name="T59" fmla="*/ 173 h 271"/>
                  <a:gd name="T60" fmla="*/ 559 w 1059"/>
                  <a:gd name="T61" fmla="*/ 178 h 271"/>
                  <a:gd name="T62" fmla="*/ 681 w 1059"/>
                  <a:gd name="T63" fmla="*/ 175 h 271"/>
                  <a:gd name="T64" fmla="*/ 801 w 1059"/>
                  <a:gd name="T65" fmla="*/ 159 h 271"/>
                  <a:gd name="T66" fmla="*/ 920 w 1059"/>
                  <a:gd name="T67" fmla="*/ 138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59" h="271">
                    <a:moveTo>
                      <a:pt x="920" y="138"/>
                    </a:moveTo>
                    <a:lnTo>
                      <a:pt x="1059" y="76"/>
                    </a:lnTo>
                    <a:lnTo>
                      <a:pt x="1053" y="116"/>
                    </a:lnTo>
                    <a:lnTo>
                      <a:pt x="1038" y="149"/>
                    </a:lnTo>
                    <a:lnTo>
                      <a:pt x="1009" y="175"/>
                    </a:lnTo>
                    <a:lnTo>
                      <a:pt x="976" y="194"/>
                    </a:lnTo>
                    <a:lnTo>
                      <a:pt x="935" y="207"/>
                    </a:lnTo>
                    <a:lnTo>
                      <a:pt x="894" y="223"/>
                    </a:lnTo>
                    <a:lnTo>
                      <a:pt x="854" y="235"/>
                    </a:lnTo>
                    <a:lnTo>
                      <a:pt x="819" y="252"/>
                    </a:lnTo>
                    <a:lnTo>
                      <a:pt x="710" y="264"/>
                    </a:lnTo>
                    <a:lnTo>
                      <a:pt x="601" y="271"/>
                    </a:lnTo>
                    <a:lnTo>
                      <a:pt x="489" y="271"/>
                    </a:lnTo>
                    <a:lnTo>
                      <a:pt x="380" y="264"/>
                    </a:lnTo>
                    <a:lnTo>
                      <a:pt x="274" y="242"/>
                    </a:lnTo>
                    <a:lnTo>
                      <a:pt x="175" y="211"/>
                    </a:lnTo>
                    <a:lnTo>
                      <a:pt x="86" y="163"/>
                    </a:lnTo>
                    <a:lnTo>
                      <a:pt x="8" y="101"/>
                    </a:lnTo>
                    <a:lnTo>
                      <a:pt x="2" y="85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7"/>
                    </a:lnTo>
                    <a:lnTo>
                      <a:pt x="2" y="33"/>
                    </a:lnTo>
                    <a:lnTo>
                      <a:pt x="4" y="21"/>
                    </a:lnTo>
                    <a:lnTo>
                      <a:pt x="6" y="10"/>
                    </a:lnTo>
                    <a:lnTo>
                      <a:pt x="8" y="0"/>
                    </a:lnTo>
                    <a:lnTo>
                      <a:pt x="103" y="68"/>
                    </a:lnTo>
                    <a:lnTo>
                      <a:pt x="208" y="118"/>
                    </a:lnTo>
                    <a:lnTo>
                      <a:pt x="320" y="153"/>
                    </a:lnTo>
                    <a:lnTo>
                      <a:pt x="439" y="173"/>
                    </a:lnTo>
                    <a:lnTo>
                      <a:pt x="559" y="178"/>
                    </a:lnTo>
                    <a:lnTo>
                      <a:pt x="681" y="175"/>
                    </a:lnTo>
                    <a:lnTo>
                      <a:pt x="801" y="159"/>
                    </a:lnTo>
                    <a:lnTo>
                      <a:pt x="920" y="138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6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7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8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9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0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8" name="文字方塊 37"/>
            <p:cNvSpPr txBox="1"/>
            <p:nvPr/>
          </p:nvSpPr>
          <p:spPr>
            <a:xfrm>
              <a:off x="5202405" y="4877593"/>
              <a:ext cx="15641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Adobe 繁黑體 Std B" pitchFamily="34" charset="-120"/>
                </a:rPr>
                <a:t>利息</a:t>
              </a:r>
              <a:endParaRPr lang="zh-HK" alt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endParaRPr>
            </a:p>
          </p:txBody>
        </p:sp>
      </p:grpSp>
      <p:sp>
        <p:nvSpPr>
          <p:cNvPr id="39" name="文字方塊 38"/>
          <p:cNvSpPr txBox="1"/>
          <p:nvPr/>
        </p:nvSpPr>
        <p:spPr>
          <a:xfrm>
            <a:off x="4939455" y="5090047"/>
            <a:ext cx="2310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利率</a:t>
            </a:r>
            <a:r>
              <a:rPr lang="en-US" altLang="zh-TW" sz="28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(%)</a:t>
            </a:r>
            <a:endParaRPr lang="zh-HK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895895" y="2309097"/>
            <a:ext cx="69679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配合</a:t>
            </a:r>
            <a:r>
              <a:rPr lang="zh-TW" altLang="en-US" sz="44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本金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 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去計算</a:t>
            </a:r>
            <a:r>
              <a:rPr lang="zh-TW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利息</a:t>
            </a:r>
            <a:r>
              <a:rPr lang="zh-TW" altLang="en-US" sz="2800" dirty="0">
                <a:latin typeface="Times New Roman" panose="02020603050405020304" pitchFamily="18" charset="0"/>
                <a:ea typeface="Adobe 繁黑體 Std B" pitchFamily="34" charset="-120"/>
              </a:rPr>
              <a:t>。</a:t>
            </a:r>
            <a:endParaRPr lang="zh-HK" altLang="en-US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grpSp>
        <p:nvGrpSpPr>
          <p:cNvPr id="42" name="Group 5"/>
          <p:cNvGrpSpPr>
            <a:grpSpLocks noChangeAspect="1"/>
          </p:cNvGrpSpPr>
          <p:nvPr/>
        </p:nvGrpSpPr>
        <p:grpSpPr bwMode="auto">
          <a:xfrm>
            <a:off x="5201658" y="3846629"/>
            <a:ext cx="497199" cy="732694"/>
            <a:chOff x="4086" y="1647"/>
            <a:chExt cx="1328" cy="195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4816" y="1647"/>
              <a:ext cx="598" cy="1138"/>
            </a:xfrm>
            <a:custGeom>
              <a:avLst/>
              <a:gdLst>
                <a:gd name="T0" fmla="*/ 1090 w 1196"/>
                <a:gd name="T1" fmla="*/ 99 h 2276"/>
                <a:gd name="T2" fmla="*/ 1142 w 1196"/>
                <a:gd name="T3" fmla="*/ 139 h 2276"/>
                <a:gd name="T4" fmla="*/ 1173 w 1196"/>
                <a:gd name="T5" fmla="*/ 196 h 2276"/>
                <a:gd name="T6" fmla="*/ 1183 w 1196"/>
                <a:gd name="T7" fmla="*/ 263 h 2276"/>
                <a:gd name="T8" fmla="*/ 1187 w 1196"/>
                <a:gd name="T9" fmla="*/ 409 h 2276"/>
                <a:gd name="T10" fmla="*/ 1194 w 1196"/>
                <a:gd name="T11" fmla="*/ 630 h 2276"/>
                <a:gd name="T12" fmla="*/ 1193 w 1196"/>
                <a:gd name="T13" fmla="*/ 851 h 2276"/>
                <a:gd name="T14" fmla="*/ 1187 w 1196"/>
                <a:gd name="T15" fmla="*/ 1072 h 2276"/>
                <a:gd name="T16" fmla="*/ 1177 w 1196"/>
                <a:gd name="T17" fmla="*/ 1281 h 2276"/>
                <a:gd name="T18" fmla="*/ 1177 w 1196"/>
                <a:gd name="T19" fmla="*/ 1491 h 2276"/>
                <a:gd name="T20" fmla="*/ 1181 w 1196"/>
                <a:gd name="T21" fmla="*/ 1702 h 2276"/>
                <a:gd name="T22" fmla="*/ 1179 w 1196"/>
                <a:gd name="T23" fmla="*/ 1914 h 2276"/>
                <a:gd name="T24" fmla="*/ 1181 w 1196"/>
                <a:gd name="T25" fmla="*/ 2026 h 2276"/>
                <a:gd name="T26" fmla="*/ 1177 w 1196"/>
                <a:gd name="T27" fmla="*/ 2045 h 2276"/>
                <a:gd name="T28" fmla="*/ 1098 w 1196"/>
                <a:gd name="T29" fmla="*/ 2135 h 2276"/>
                <a:gd name="T30" fmla="*/ 907 w 1196"/>
                <a:gd name="T31" fmla="*/ 2236 h 2276"/>
                <a:gd name="T32" fmla="*/ 686 w 1196"/>
                <a:gd name="T33" fmla="*/ 2274 h 2276"/>
                <a:gd name="T34" fmla="*/ 456 w 1196"/>
                <a:gd name="T35" fmla="*/ 2272 h 2276"/>
                <a:gd name="T36" fmla="*/ 297 w 1196"/>
                <a:gd name="T37" fmla="*/ 2249 h 2276"/>
                <a:gd name="T38" fmla="*/ 194 w 1196"/>
                <a:gd name="T39" fmla="*/ 2218 h 2276"/>
                <a:gd name="T40" fmla="*/ 95 w 1196"/>
                <a:gd name="T41" fmla="*/ 2173 h 2276"/>
                <a:gd name="T42" fmla="*/ 21 w 1196"/>
                <a:gd name="T43" fmla="*/ 2102 h 2276"/>
                <a:gd name="T44" fmla="*/ 13 w 1196"/>
                <a:gd name="T45" fmla="*/ 991 h 2276"/>
                <a:gd name="T46" fmla="*/ 0 w 1196"/>
                <a:gd name="T47" fmla="*/ 230 h 2276"/>
                <a:gd name="T48" fmla="*/ 25 w 1196"/>
                <a:gd name="T49" fmla="*/ 176 h 2276"/>
                <a:gd name="T50" fmla="*/ 72 w 1196"/>
                <a:gd name="T51" fmla="*/ 135 h 2276"/>
                <a:gd name="T52" fmla="*/ 126 w 1196"/>
                <a:gd name="T53" fmla="*/ 100 h 2276"/>
                <a:gd name="T54" fmla="*/ 194 w 1196"/>
                <a:gd name="T55" fmla="*/ 66 h 2276"/>
                <a:gd name="T56" fmla="*/ 289 w 1196"/>
                <a:gd name="T57" fmla="*/ 36 h 2276"/>
                <a:gd name="T58" fmla="*/ 388 w 1196"/>
                <a:gd name="T59" fmla="*/ 17 h 2276"/>
                <a:gd name="T60" fmla="*/ 489 w 1196"/>
                <a:gd name="T61" fmla="*/ 4 h 2276"/>
                <a:gd name="T62" fmla="*/ 601 w 1196"/>
                <a:gd name="T63" fmla="*/ 0 h 2276"/>
                <a:gd name="T64" fmla="*/ 731 w 1196"/>
                <a:gd name="T65" fmla="*/ 7 h 2276"/>
                <a:gd name="T66" fmla="*/ 865 w 1196"/>
                <a:gd name="T67" fmla="*/ 25 h 2276"/>
                <a:gd name="T68" fmla="*/ 993 w 1196"/>
                <a:gd name="T69" fmla="*/ 62 h 2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6" h="2276">
                  <a:moveTo>
                    <a:pt x="1057" y="87"/>
                  </a:moveTo>
                  <a:lnTo>
                    <a:pt x="1090" y="99"/>
                  </a:lnTo>
                  <a:lnTo>
                    <a:pt x="1119" y="118"/>
                  </a:lnTo>
                  <a:lnTo>
                    <a:pt x="1142" y="139"/>
                  </a:lnTo>
                  <a:lnTo>
                    <a:pt x="1162" y="166"/>
                  </a:lnTo>
                  <a:lnTo>
                    <a:pt x="1173" y="196"/>
                  </a:lnTo>
                  <a:lnTo>
                    <a:pt x="1181" y="228"/>
                  </a:lnTo>
                  <a:lnTo>
                    <a:pt x="1183" y="263"/>
                  </a:lnTo>
                  <a:lnTo>
                    <a:pt x="1183" y="304"/>
                  </a:lnTo>
                  <a:lnTo>
                    <a:pt x="1187" y="409"/>
                  </a:lnTo>
                  <a:lnTo>
                    <a:pt x="1193" y="519"/>
                  </a:lnTo>
                  <a:lnTo>
                    <a:pt x="1194" y="630"/>
                  </a:lnTo>
                  <a:lnTo>
                    <a:pt x="1196" y="740"/>
                  </a:lnTo>
                  <a:lnTo>
                    <a:pt x="1193" y="851"/>
                  </a:lnTo>
                  <a:lnTo>
                    <a:pt x="1191" y="961"/>
                  </a:lnTo>
                  <a:lnTo>
                    <a:pt x="1187" y="1072"/>
                  </a:lnTo>
                  <a:lnTo>
                    <a:pt x="1183" y="1183"/>
                  </a:lnTo>
                  <a:lnTo>
                    <a:pt x="1177" y="1281"/>
                  </a:lnTo>
                  <a:lnTo>
                    <a:pt x="1177" y="1386"/>
                  </a:lnTo>
                  <a:lnTo>
                    <a:pt x="1177" y="1491"/>
                  </a:lnTo>
                  <a:lnTo>
                    <a:pt x="1181" y="1598"/>
                  </a:lnTo>
                  <a:lnTo>
                    <a:pt x="1181" y="1702"/>
                  </a:lnTo>
                  <a:lnTo>
                    <a:pt x="1181" y="1809"/>
                  </a:lnTo>
                  <a:lnTo>
                    <a:pt x="1179" y="1914"/>
                  </a:lnTo>
                  <a:lnTo>
                    <a:pt x="1175" y="2016"/>
                  </a:lnTo>
                  <a:lnTo>
                    <a:pt x="1181" y="2026"/>
                  </a:lnTo>
                  <a:lnTo>
                    <a:pt x="1181" y="2036"/>
                  </a:lnTo>
                  <a:lnTo>
                    <a:pt x="1177" y="2045"/>
                  </a:lnTo>
                  <a:lnTo>
                    <a:pt x="1175" y="2055"/>
                  </a:lnTo>
                  <a:lnTo>
                    <a:pt x="1098" y="2135"/>
                  </a:lnTo>
                  <a:lnTo>
                    <a:pt x="1008" y="2195"/>
                  </a:lnTo>
                  <a:lnTo>
                    <a:pt x="907" y="2236"/>
                  </a:lnTo>
                  <a:lnTo>
                    <a:pt x="801" y="2263"/>
                  </a:lnTo>
                  <a:lnTo>
                    <a:pt x="686" y="2274"/>
                  </a:lnTo>
                  <a:lnTo>
                    <a:pt x="572" y="2276"/>
                  </a:lnTo>
                  <a:lnTo>
                    <a:pt x="456" y="2272"/>
                  </a:lnTo>
                  <a:lnTo>
                    <a:pt x="347" y="2263"/>
                  </a:lnTo>
                  <a:lnTo>
                    <a:pt x="297" y="2249"/>
                  </a:lnTo>
                  <a:lnTo>
                    <a:pt x="246" y="2236"/>
                  </a:lnTo>
                  <a:lnTo>
                    <a:pt x="194" y="2218"/>
                  </a:lnTo>
                  <a:lnTo>
                    <a:pt x="143" y="2199"/>
                  </a:lnTo>
                  <a:lnTo>
                    <a:pt x="95" y="2173"/>
                  </a:lnTo>
                  <a:lnTo>
                    <a:pt x="54" y="2142"/>
                  </a:lnTo>
                  <a:lnTo>
                    <a:pt x="21" y="2102"/>
                  </a:lnTo>
                  <a:lnTo>
                    <a:pt x="0" y="2055"/>
                  </a:lnTo>
                  <a:lnTo>
                    <a:pt x="13" y="991"/>
                  </a:lnTo>
                  <a:lnTo>
                    <a:pt x="4" y="265"/>
                  </a:lnTo>
                  <a:lnTo>
                    <a:pt x="0" y="230"/>
                  </a:lnTo>
                  <a:lnTo>
                    <a:pt x="8" y="201"/>
                  </a:lnTo>
                  <a:lnTo>
                    <a:pt x="25" y="176"/>
                  </a:lnTo>
                  <a:lnTo>
                    <a:pt x="48" y="155"/>
                  </a:lnTo>
                  <a:lnTo>
                    <a:pt x="72" y="135"/>
                  </a:lnTo>
                  <a:lnTo>
                    <a:pt x="99" y="118"/>
                  </a:lnTo>
                  <a:lnTo>
                    <a:pt x="126" y="100"/>
                  </a:lnTo>
                  <a:lnTo>
                    <a:pt x="151" y="87"/>
                  </a:lnTo>
                  <a:lnTo>
                    <a:pt x="194" y="66"/>
                  </a:lnTo>
                  <a:lnTo>
                    <a:pt x="242" y="50"/>
                  </a:lnTo>
                  <a:lnTo>
                    <a:pt x="289" y="36"/>
                  </a:lnTo>
                  <a:lnTo>
                    <a:pt x="339" y="27"/>
                  </a:lnTo>
                  <a:lnTo>
                    <a:pt x="388" y="17"/>
                  </a:lnTo>
                  <a:lnTo>
                    <a:pt x="438" y="9"/>
                  </a:lnTo>
                  <a:lnTo>
                    <a:pt x="489" y="4"/>
                  </a:lnTo>
                  <a:lnTo>
                    <a:pt x="539" y="0"/>
                  </a:lnTo>
                  <a:lnTo>
                    <a:pt x="601" y="0"/>
                  </a:lnTo>
                  <a:lnTo>
                    <a:pt x="665" y="2"/>
                  </a:lnTo>
                  <a:lnTo>
                    <a:pt x="731" y="7"/>
                  </a:lnTo>
                  <a:lnTo>
                    <a:pt x="799" y="15"/>
                  </a:lnTo>
                  <a:lnTo>
                    <a:pt x="865" y="25"/>
                  </a:lnTo>
                  <a:lnTo>
                    <a:pt x="931" y="42"/>
                  </a:lnTo>
                  <a:lnTo>
                    <a:pt x="993" y="62"/>
                  </a:lnTo>
                  <a:lnTo>
                    <a:pt x="1057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4840" y="1665"/>
              <a:ext cx="538" cy="212"/>
            </a:xfrm>
            <a:custGeom>
              <a:avLst/>
              <a:gdLst>
                <a:gd name="T0" fmla="*/ 1022 w 1077"/>
                <a:gd name="T1" fmla="*/ 107 h 423"/>
                <a:gd name="T2" fmla="*/ 1034 w 1077"/>
                <a:gd name="T3" fmla="*/ 119 h 423"/>
                <a:gd name="T4" fmla="*/ 1048 w 1077"/>
                <a:gd name="T5" fmla="*/ 136 h 423"/>
                <a:gd name="T6" fmla="*/ 1057 w 1077"/>
                <a:gd name="T7" fmla="*/ 152 h 423"/>
                <a:gd name="T8" fmla="*/ 1067 w 1077"/>
                <a:gd name="T9" fmla="*/ 171 h 423"/>
                <a:gd name="T10" fmla="*/ 1071 w 1077"/>
                <a:gd name="T11" fmla="*/ 189 h 423"/>
                <a:gd name="T12" fmla="*/ 1077 w 1077"/>
                <a:gd name="T13" fmla="*/ 208 h 423"/>
                <a:gd name="T14" fmla="*/ 1075 w 1077"/>
                <a:gd name="T15" fmla="*/ 229 h 423"/>
                <a:gd name="T16" fmla="*/ 1075 w 1077"/>
                <a:gd name="T17" fmla="*/ 253 h 423"/>
                <a:gd name="T18" fmla="*/ 986 w 1077"/>
                <a:gd name="T19" fmla="*/ 317 h 423"/>
                <a:gd name="T20" fmla="*/ 889 w 1077"/>
                <a:gd name="T21" fmla="*/ 365 h 423"/>
                <a:gd name="T22" fmla="*/ 782 w 1077"/>
                <a:gd name="T23" fmla="*/ 398 h 423"/>
                <a:gd name="T24" fmla="*/ 671 w 1077"/>
                <a:gd name="T25" fmla="*/ 417 h 423"/>
                <a:gd name="T26" fmla="*/ 555 w 1077"/>
                <a:gd name="T27" fmla="*/ 423 h 423"/>
                <a:gd name="T28" fmla="*/ 441 w 1077"/>
                <a:gd name="T29" fmla="*/ 419 h 423"/>
                <a:gd name="T30" fmla="*/ 326 w 1077"/>
                <a:gd name="T31" fmla="*/ 406 h 423"/>
                <a:gd name="T32" fmla="*/ 219 w 1077"/>
                <a:gd name="T33" fmla="*/ 386 h 423"/>
                <a:gd name="T34" fmla="*/ 185 w 1077"/>
                <a:gd name="T35" fmla="*/ 373 h 423"/>
                <a:gd name="T36" fmla="*/ 150 w 1077"/>
                <a:gd name="T37" fmla="*/ 361 h 423"/>
                <a:gd name="T38" fmla="*/ 115 w 1077"/>
                <a:gd name="T39" fmla="*/ 344 h 423"/>
                <a:gd name="T40" fmla="*/ 86 w 1077"/>
                <a:gd name="T41" fmla="*/ 328 h 423"/>
                <a:gd name="T42" fmla="*/ 57 w 1077"/>
                <a:gd name="T43" fmla="*/ 305 h 423"/>
                <a:gd name="T44" fmla="*/ 33 w 1077"/>
                <a:gd name="T45" fmla="*/ 284 h 423"/>
                <a:gd name="T46" fmla="*/ 14 w 1077"/>
                <a:gd name="T47" fmla="*/ 256 h 423"/>
                <a:gd name="T48" fmla="*/ 0 w 1077"/>
                <a:gd name="T49" fmla="*/ 229 h 423"/>
                <a:gd name="T50" fmla="*/ 26 w 1077"/>
                <a:gd name="T51" fmla="*/ 169 h 423"/>
                <a:gd name="T52" fmla="*/ 66 w 1077"/>
                <a:gd name="T53" fmla="*/ 123 h 423"/>
                <a:gd name="T54" fmla="*/ 117 w 1077"/>
                <a:gd name="T55" fmla="*/ 88 h 423"/>
                <a:gd name="T56" fmla="*/ 179 w 1077"/>
                <a:gd name="T57" fmla="*/ 64 h 423"/>
                <a:gd name="T58" fmla="*/ 243 w 1077"/>
                <a:gd name="T59" fmla="*/ 45 h 423"/>
                <a:gd name="T60" fmla="*/ 311 w 1077"/>
                <a:gd name="T61" fmla="*/ 32 h 423"/>
                <a:gd name="T62" fmla="*/ 377 w 1077"/>
                <a:gd name="T63" fmla="*/ 18 h 423"/>
                <a:gd name="T64" fmla="*/ 439 w 1077"/>
                <a:gd name="T65" fmla="*/ 6 h 423"/>
                <a:gd name="T66" fmla="*/ 516 w 1077"/>
                <a:gd name="T67" fmla="*/ 0 h 423"/>
                <a:gd name="T68" fmla="*/ 594 w 1077"/>
                <a:gd name="T69" fmla="*/ 2 h 423"/>
                <a:gd name="T70" fmla="*/ 667 w 1077"/>
                <a:gd name="T71" fmla="*/ 6 h 423"/>
                <a:gd name="T72" fmla="*/ 743 w 1077"/>
                <a:gd name="T73" fmla="*/ 16 h 423"/>
                <a:gd name="T74" fmla="*/ 813 w 1077"/>
                <a:gd name="T75" fmla="*/ 30 h 423"/>
                <a:gd name="T76" fmla="*/ 885 w 1077"/>
                <a:gd name="T77" fmla="*/ 49 h 423"/>
                <a:gd name="T78" fmla="*/ 953 w 1077"/>
                <a:gd name="T79" fmla="*/ 74 h 423"/>
                <a:gd name="T80" fmla="*/ 1022 w 1077"/>
                <a:gd name="T81" fmla="*/ 107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7" h="423">
                  <a:moveTo>
                    <a:pt x="1022" y="107"/>
                  </a:moveTo>
                  <a:lnTo>
                    <a:pt x="1034" y="119"/>
                  </a:lnTo>
                  <a:lnTo>
                    <a:pt x="1048" y="136"/>
                  </a:lnTo>
                  <a:lnTo>
                    <a:pt x="1057" y="152"/>
                  </a:lnTo>
                  <a:lnTo>
                    <a:pt x="1067" y="171"/>
                  </a:lnTo>
                  <a:lnTo>
                    <a:pt x="1071" y="189"/>
                  </a:lnTo>
                  <a:lnTo>
                    <a:pt x="1077" y="208"/>
                  </a:lnTo>
                  <a:lnTo>
                    <a:pt x="1075" y="229"/>
                  </a:lnTo>
                  <a:lnTo>
                    <a:pt x="1075" y="253"/>
                  </a:lnTo>
                  <a:lnTo>
                    <a:pt x="986" y="317"/>
                  </a:lnTo>
                  <a:lnTo>
                    <a:pt x="889" y="365"/>
                  </a:lnTo>
                  <a:lnTo>
                    <a:pt x="782" y="398"/>
                  </a:lnTo>
                  <a:lnTo>
                    <a:pt x="671" y="417"/>
                  </a:lnTo>
                  <a:lnTo>
                    <a:pt x="555" y="423"/>
                  </a:lnTo>
                  <a:lnTo>
                    <a:pt x="441" y="419"/>
                  </a:lnTo>
                  <a:lnTo>
                    <a:pt x="326" y="406"/>
                  </a:lnTo>
                  <a:lnTo>
                    <a:pt x="219" y="386"/>
                  </a:lnTo>
                  <a:lnTo>
                    <a:pt x="185" y="373"/>
                  </a:lnTo>
                  <a:lnTo>
                    <a:pt x="150" y="361"/>
                  </a:lnTo>
                  <a:lnTo>
                    <a:pt x="115" y="344"/>
                  </a:lnTo>
                  <a:lnTo>
                    <a:pt x="86" y="328"/>
                  </a:lnTo>
                  <a:lnTo>
                    <a:pt x="57" y="305"/>
                  </a:lnTo>
                  <a:lnTo>
                    <a:pt x="33" y="284"/>
                  </a:lnTo>
                  <a:lnTo>
                    <a:pt x="14" y="256"/>
                  </a:lnTo>
                  <a:lnTo>
                    <a:pt x="0" y="229"/>
                  </a:lnTo>
                  <a:lnTo>
                    <a:pt x="26" y="169"/>
                  </a:lnTo>
                  <a:lnTo>
                    <a:pt x="66" y="123"/>
                  </a:lnTo>
                  <a:lnTo>
                    <a:pt x="117" y="88"/>
                  </a:lnTo>
                  <a:lnTo>
                    <a:pt x="179" y="64"/>
                  </a:lnTo>
                  <a:lnTo>
                    <a:pt x="243" y="45"/>
                  </a:lnTo>
                  <a:lnTo>
                    <a:pt x="311" y="32"/>
                  </a:lnTo>
                  <a:lnTo>
                    <a:pt x="377" y="18"/>
                  </a:lnTo>
                  <a:lnTo>
                    <a:pt x="439" y="6"/>
                  </a:lnTo>
                  <a:lnTo>
                    <a:pt x="516" y="0"/>
                  </a:lnTo>
                  <a:lnTo>
                    <a:pt x="594" y="2"/>
                  </a:lnTo>
                  <a:lnTo>
                    <a:pt x="667" y="6"/>
                  </a:lnTo>
                  <a:lnTo>
                    <a:pt x="743" y="16"/>
                  </a:lnTo>
                  <a:lnTo>
                    <a:pt x="813" y="30"/>
                  </a:lnTo>
                  <a:lnTo>
                    <a:pt x="885" y="49"/>
                  </a:lnTo>
                  <a:lnTo>
                    <a:pt x="953" y="74"/>
                  </a:lnTo>
                  <a:lnTo>
                    <a:pt x="1022" y="10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6" name="Freeform 39"/>
            <p:cNvSpPr>
              <a:spLocks/>
            </p:cNvSpPr>
            <p:nvPr/>
          </p:nvSpPr>
          <p:spPr bwMode="auto">
            <a:xfrm>
              <a:off x="4848" y="1830"/>
              <a:ext cx="532" cy="125"/>
            </a:xfrm>
            <a:custGeom>
              <a:avLst/>
              <a:gdLst>
                <a:gd name="T0" fmla="*/ 1012 w 1065"/>
                <a:gd name="T1" fmla="*/ 132 h 250"/>
                <a:gd name="T2" fmla="*/ 904 w 1065"/>
                <a:gd name="T3" fmla="*/ 179 h 250"/>
                <a:gd name="T4" fmla="*/ 789 w 1065"/>
                <a:gd name="T5" fmla="*/ 215 h 250"/>
                <a:gd name="T6" fmla="*/ 671 w 1065"/>
                <a:gd name="T7" fmla="*/ 239 h 250"/>
                <a:gd name="T8" fmla="*/ 551 w 1065"/>
                <a:gd name="T9" fmla="*/ 250 h 250"/>
                <a:gd name="T10" fmla="*/ 426 w 1065"/>
                <a:gd name="T11" fmla="*/ 246 h 250"/>
                <a:gd name="T12" fmla="*/ 308 w 1065"/>
                <a:gd name="T13" fmla="*/ 231 h 250"/>
                <a:gd name="T14" fmla="*/ 192 w 1065"/>
                <a:gd name="T15" fmla="*/ 198 h 250"/>
                <a:gd name="T16" fmla="*/ 83 w 1065"/>
                <a:gd name="T17" fmla="*/ 153 h 250"/>
                <a:gd name="T18" fmla="*/ 66 w 1065"/>
                <a:gd name="T19" fmla="*/ 138 h 250"/>
                <a:gd name="T20" fmla="*/ 50 w 1065"/>
                <a:gd name="T21" fmla="*/ 124 h 250"/>
                <a:gd name="T22" fmla="*/ 35 w 1065"/>
                <a:gd name="T23" fmla="*/ 111 h 250"/>
                <a:gd name="T24" fmla="*/ 23 w 1065"/>
                <a:gd name="T25" fmla="*/ 97 h 250"/>
                <a:gd name="T26" fmla="*/ 10 w 1065"/>
                <a:gd name="T27" fmla="*/ 80 h 250"/>
                <a:gd name="T28" fmla="*/ 4 w 1065"/>
                <a:gd name="T29" fmla="*/ 64 h 250"/>
                <a:gd name="T30" fmla="*/ 0 w 1065"/>
                <a:gd name="T31" fmla="*/ 43 h 250"/>
                <a:gd name="T32" fmla="*/ 4 w 1065"/>
                <a:gd name="T33" fmla="*/ 20 h 250"/>
                <a:gd name="T34" fmla="*/ 112 w 1065"/>
                <a:gd name="T35" fmla="*/ 74 h 250"/>
                <a:gd name="T36" fmla="*/ 234 w 1065"/>
                <a:gd name="T37" fmla="*/ 115 h 250"/>
                <a:gd name="T38" fmla="*/ 359 w 1065"/>
                <a:gd name="T39" fmla="*/ 138 h 250"/>
                <a:gd name="T40" fmla="*/ 490 w 1065"/>
                <a:gd name="T41" fmla="*/ 146 h 250"/>
                <a:gd name="T42" fmla="*/ 620 w 1065"/>
                <a:gd name="T43" fmla="*/ 138 h 250"/>
                <a:gd name="T44" fmla="*/ 748 w 1065"/>
                <a:gd name="T45" fmla="*/ 120 h 250"/>
                <a:gd name="T46" fmla="*/ 873 w 1065"/>
                <a:gd name="T47" fmla="*/ 89 h 250"/>
                <a:gd name="T48" fmla="*/ 991 w 1065"/>
                <a:gd name="T49" fmla="*/ 49 h 250"/>
                <a:gd name="T50" fmla="*/ 1004 w 1065"/>
                <a:gd name="T51" fmla="*/ 33 h 250"/>
                <a:gd name="T52" fmla="*/ 1026 w 1065"/>
                <a:gd name="T53" fmla="*/ 23 h 250"/>
                <a:gd name="T54" fmla="*/ 1035 w 1065"/>
                <a:gd name="T55" fmla="*/ 18 h 250"/>
                <a:gd name="T56" fmla="*/ 1045 w 1065"/>
                <a:gd name="T57" fmla="*/ 14 h 250"/>
                <a:gd name="T58" fmla="*/ 1055 w 1065"/>
                <a:gd name="T59" fmla="*/ 6 h 250"/>
                <a:gd name="T60" fmla="*/ 1065 w 1065"/>
                <a:gd name="T61" fmla="*/ 0 h 250"/>
                <a:gd name="T62" fmla="*/ 1065 w 1065"/>
                <a:gd name="T63" fmla="*/ 18 h 250"/>
                <a:gd name="T64" fmla="*/ 1065 w 1065"/>
                <a:gd name="T65" fmla="*/ 37 h 250"/>
                <a:gd name="T66" fmla="*/ 1063 w 1065"/>
                <a:gd name="T67" fmla="*/ 54 h 250"/>
                <a:gd name="T68" fmla="*/ 1059 w 1065"/>
                <a:gd name="T69" fmla="*/ 74 h 250"/>
                <a:gd name="T70" fmla="*/ 1049 w 1065"/>
                <a:gd name="T71" fmla="*/ 89 h 250"/>
                <a:gd name="T72" fmla="*/ 1039 w 1065"/>
                <a:gd name="T73" fmla="*/ 107 h 250"/>
                <a:gd name="T74" fmla="*/ 1026 w 1065"/>
                <a:gd name="T75" fmla="*/ 120 h 250"/>
                <a:gd name="T76" fmla="*/ 1012 w 1065"/>
                <a:gd name="T77" fmla="*/ 13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5" h="250">
                  <a:moveTo>
                    <a:pt x="1012" y="132"/>
                  </a:moveTo>
                  <a:lnTo>
                    <a:pt x="904" y="179"/>
                  </a:lnTo>
                  <a:lnTo>
                    <a:pt x="789" y="215"/>
                  </a:lnTo>
                  <a:lnTo>
                    <a:pt x="671" y="239"/>
                  </a:lnTo>
                  <a:lnTo>
                    <a:pt x="551" y="250"/>
                  </a:lnTo>
                  <a:lnTo>
                    <a:pt x="426" y="246"/>
                  </a:lnTo>
                  <a:lnTo>
                    <a:pt x="308" y="231"/>
                  </a:lnTo>
                  <a:lnTo>
                    <a:pt x="192" y="198"/>
                  </a:lnTo>
                  <a:lnTo>
                    <a:pt x="83" y="153"/>
                  </a:lnTo>
                  <a:lnTo>
                    <a:pt x="66" y="138"/>
                  </a:lnTo>
                  <a:lnTo>
                    <a:pt x="50" y="124"/>
                  </a:lnTo>
                  <a:lnTo>
                    <a:pt x="35" y="111"/>
                  </a:lnTo>
                  <a:lnTo>
                    <a:pt x="23" y="97"/>
                  </a:lnTo>
                  <a:lnTo>
                    <a:pt x="10" y="80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4" y="20"/>
                  </a:lnTo>
                  <a:lnTo>
                    <a:pt x="112" y="74"/>
                  </a:lnTo>
                  <a:lnTo>
                    <a:pt x="234" y="115"/>
                  </a:lnTo>
                  <a:lnTo>
                    <a:pt x="359" y="138"/>
                  </a:lnTo>
                  <a:lnTo>
                    <a:pt x="490" y="146"/>
                  </a:lnTo>
                  <a:lnTo>
                    <a:pt x="620" y="138"/>
                  </a:lnTo>
                  <a:lnTo>
                    <a:pt x="748" y="120"/>
                  </a:lnTo>
                  <a:lnTo>
                    <a:pt x="873" y="89"/>
                  </a:lnTo>
                  <a:lnTo>
                    <a:pt x="991" y="49"/>
                  </a:lnTo>
                  <a:lnTo>
                    <a:pt x="1004" y="33"/>
                  </a:lnTo>
                  <a:lnTo>
                    <a:pt x="1026" y="23"/>
                  </a:lnTo>
                  <a:lnTo>
                    <a:pt x="1035" y="18"/>
                  </a:lnTo>
                  <a:lnTo>
                    <a:pt x="1045" y="14"/>
                  </a:lnTo>
                  <a:lnTo>
                    <a:pt x="1055" y="6"/>
                  </a:lnTo>
                  <a:lnTo>
                    <a:pt x="1065" y="0"/>
                  </a:lnTo>
                  <a:lnTo>
                    <a:pt x="1065" y="18"/>
                  </a:lnTo>
                  <a:lnTo>
                    <a:pt x="1065" y="37"/>
                  </a:lnTo>
                  <a:lnTo>
                    <a:pt x="1063" y="54"/>
                  </a:lnTo>
                  <a:lnTo>
                    <a:pt x="1059" y="74"/>
                  </a:lnTo>
                  <a:lnTo>
                    <a:pt x="1049" y="89"/>
                  </a:lnTo>
                  <a:lnTo>
                    <a:pt x="1039" y="107"/>
                  </a:lnTo>
                  <a:lnTo>
                    <a:pt x="1026" y="120"/>
                  </a:lnTo>
                  <a:lnTo>
                    <a:pt x="1012" y="13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7" name="Freeform 40"/>
            <p:cNvSpPr>
              <a:spLocks/>
            </p:cNvSpPr>
            <p:nvPr/>
          </p:nvSpPr>
          <p:spPr bwMode="auto">
            <a:xfrm>
              <a:off x="4849" y="1907"/>
              <a:ext cx="532" cy="135"/>
            </a:xfrm>
            <a:custGeom>
              <a:avLst/>
              <a:gdLst>
                <a:gd name="T0" fmla="*/ 958 w 1064"/>
                <a:gd name="T1" fmla="*/ 177 h 272"/>
                <a:gd name="T2" fmla="*/ 861 w 1064"/>
                <a:gd name="T3" fmla="*/ 216 h 272"/>
                <a:gd name="T4" fmla="*/ 762 w 1064"/>
                <a:gd name="T5" fmla="*/ 245 h 272"/>
                <a:gd name="T6" fmla="*/ 655 w 1064"/>
                <a:gd name="T7" fmla="*/ 262 h 272"/>
                <a:gd name="T8" fmla="*/ 551 w 1064"/>
                <a:gd name="T9" fmla="*/ 272 h 272"/>
                <a:gd name="T10" fmla="*/ 444 w 1064"/>
                <a:gd name="T11" fmla="*/ 268 h 272"/>
                <a:gd name="T12" fmla="*/ 339 w 1064"/>
                <a:gd name="T13" fmla="*/ 258 h 272"/>
                <a:gd name="T14" fmla="*/ 238 w 1064"/>
                <a:gd name="T15" fmla="*/ 239 h 272"/>
                <a:gd name="T16" fmla="*/ 143 w 1064"/>
                <a:gd name="T17" fmla="*/ 214 h 272"/>
                <a:gd name="T18" fmla="*/ 120 w 1064"/>
                <a:gd name="T19" fmla="*/ 202 h 272"/>
                <a:gd name="T20" fmla="*/ 101 w 1064"/>
                <a:gd name="T21" fmla="*/ 192 h 272"/>
                <a:gd name="T22" fmla="*/ 79 w 1064"/>
                <a:gd name="T23" fmla="*/ 181 h 272"/>
                <a:gd name="T24" fmla="*/ 62 w 1064"/>
                <a:gd name="T25" fmla="*/ 171 h 272"/>
                <a:gd name="T26" fmla="*/ 44 w 1064"/>
                <a:gd name="T27" fmla="*/ 157 h 272"/>
                <a:gd name="T28" fmla="*/ 29 w 1064"/>
                <a:gd name="T29" fmla="*/ 144 h 272"/>
                <a:gd name="T30" fmla="*/ 13 w 1064"/>
                <a:gd name="T31" fmla="*/ 128 h 272"/>
                <a:gd name="T32" fmla="*/ 2 w 1064"/>
                <a:gd name="T33" fmla="*/ 115 h 272"/>
                <a:gd name="T34" fmla="*/ 0 w 1064"/>
                <a:gd name="T35" fmla="*/ 101 h 272"/>
                <a:gd name="T36" fmla="*/ 0 w 1064"/>
                <a:gd name="T37" fmla="*/ 88 h 272"/>
                <a:gd name="T38" fmla="*/ 0 w 1064"/>
                <a:gd name="T39" fmla="*/ 74 h 272"/>
                <a:gd name="T40" fmla="*/ 0 w 1064"/>
                <a:gd name="T41" fmla="*/ 60 h 272"/>
                <a:gd name="T42" fmla="*/ 0 w 1064"/>
                <a:gd name="T43" fmla="*/ 47 h 272"/>
                <a:gd name="T44" fmla="*/ 2 w 1064"/>
                <a:gd name="T45" fmla="*/ 33 h 272"/>
                <a:gd name="T46" fmla="*/ 2 w 1064"/>
                <a:gd name="T47" fmla="*/ 22 h 272"/>
                <a:gd name="T48" fmla="*/ 6 w 1064"/>
                <a:gd name="T49" fmla="*/ 14 h 272"/>
                <a:gd name="T50" fmla="*/ 120 w 1064"/>
                <a:gd name="T51" fmla="*/ 72 h 272"/>
                <a:gd name="T52" fmla="*/ 250 w 1064"/>
                <a:gd name="T53" fmla="*/ 115 h 272"/>
                <a:gd name="T54" fmla="*/ 388 w 1064"/>
                <a:gd name="T55" fmla="*/ 138 h 272"/>
                <a:gd name="T56" fmla="*/ 531 w 1064"/>
                <a:gd name="T57" fmla="*/ 148 h 272"/>
                <a:gd name="T58" fmla="*/ 673 w 1064"/>
                <a:gd name="T59" fmla="*/ 138 h 272"/>
                <a:gd name="T60" fmla="*/ 810 w 1064"/>
                <a:gd name="T61" fmla="*/ 111 h 272"/>
                <a:gd name="T62" fmla="*/ 942 w 1064"/>
                <a:gd name="T63" fmla="*/ 64 h 272"/>
                <a:gd name="T64" fmla="*/ 1063 w 1064"/>
                <a:gd name="T65" fmla="*/ 0 h 272"/>
                <a:gd name="T66" fmla="*/ 1064 w 1064"/>
                <a:gd name="T67" fmla="*/ 28 h 272"/>
                <a:gd name="T68" fmla="*/ 1061 w 1064"/>
                <a:gd name="T69" fmla="*/ 57 h 272"/>
                <a:gd name="T70" fmla="*/ 1053 w 1064"/>
                <a:gd name="T71" fmla="*/ 80 h 272"/>
                <a:gd name="T72" fmla="*/ 1041 w 1064"/>
                <a:gd name="T73" fmla="*/ 105 h 272"/>
                <a:gd name="T74" fmla="*/ 1022 w 1064"/>
                <a:gd name="T75" fmla="*/ 126 h 272"/>
                <a:gd name="T76" fmla="*/ 1002 w 1064"/>
                <a:gd name="T77" fmla="*/ 146 h 272"/>
                <a:gd name="T78" fmla="*/ 979 w 1064"/>
                <a:gd name="T79" fmla="*/ 161 h 272"/>
                <a:gd name="T80" fmla="*/ 958 w 1064"/>
                <a:gd name="T81" fmla="*/ 17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4" h="272">
                  <a:moveTo>
                    <a:pt x="958" y="177"/>
                  </a:moveTo>
                  <a:lnTo>
                    <a:pt x="861" y="216"/>
                  </a:lnTo>
                  <a:lnTo>
                    <a:pt x="762" y="245"/>
                  </a:lnTo>
                  <a:lnTo>
                    <a:pt x="655" y="262"/>
                  </a:lnTo>
                  <a:lnTo>
                    <a:pt x="551" y="272"/>
                  </a:lnTo>
                  <a:lnTo>
                    <a:pt x="444" y="268"/>
                  </a:lnTo>
                  <a:lnTo>
                    <a:pt x="339" y="258"/>
                  </a:lnTo>
                  <a:lnTo>
                    <a:pt x="238" y="239"/>
                  </a:lnTo>
                  <a:lnTo>
                    <a:pt x="143" y="214"/>
                  </a:lnTo>
                  <a:lnTo>
                    <a:pt x="120" y="202"/>
                  </a:lnTo>
                  <a:lnTo>
                    <a:pt x="101" y="192"/>
                  </a:lnTo>
                  <a:lnTo>
                    <a:pt x="79" y="181"/>
                  </a:lnTo>
                  <a:lnTo>
                    <a:pt x="62" y="171"/>
                  </a:lnTo>
                  <a:lnTo>
                    <a:pt x="44" y="157"/>
                  </a:lnTo>
                  <a:lnTo>
                    <a:pt x="29" y="144"/>
                  </a:lnTo>
                  <a:lnTo>
                    <a:pt x="13" y="128"/>
                  </a:lnTo>
                  <a:lnTo>
                    <a:pt x="2" y="115"/>
                  </a:lnTo>
                  <a:lnTo>
                    <a:pt x="0" y="101"/>
                  </a:lnTo>
                  <a:lnTo>
                    <a:pt x="0" y="88"/>
                  </a:lnTo>
                  <a:lnTo>
                    <a:pt x="0" y="74"/>
                  </a:lnTo>
                  <a:lnTo>
                    <a:pt x="0" y="60"/>
                  </a:lnTo>
                  <a:lnTo>
                    <a:pt x="0" y="47"/>
                  </a:lnTo>
                  <a:lnTo>
                    <a:pt x="2" y="33"/>
                  </a:lnTo>
                  <a:lnTo>
                    <a:pt x="2" y="22"/>
                  </a:lnTo>
                  <a:lnTo>
                    <a:pt x="6" y="14"/>
                  </a:lnTo>
                  <a:lnTo>
                    <a:pt x="120" y="72"/>
                  </a:lnTo>
                  <a:lnTo>
                    <a:pt x="250" y="115"/>
                  </a:lnTo>
                  <a:lnTo>
                    <a:pt x="388" y="138"/>
                  </a:lnTo>
                  <a:lnTo>
                    <a:pt x="531" y="148"/>
                  </a:lnTo>
                  <a:lnTo>
                    <a:pt x="673" y="138"/>
                  </a:lnTo>
                  <a:lnTo>
                    <a:pt x="810" y="111"/>
                  </a:lnTo>
                  <a:lnTo>
                    <a:pt x="942" y="64"/>
                  </a:lnTo>
                  <a:lnTo>
                    <a:pt x="1063" y="0"/>
                  </a:lnTo>
                  <a:lnTo>
                    <a:pt x="1064" y="28"/>
                  </a:lnTo>
                  <a:lnTo>
                    <a:pt x="1061" y="57"/>
                  </a:lnTo>
                  <a:lnTo>
                    <a:pt x="1053" y="80"/>
                  </a:lnTo>
                  <a:lnTo>
                    <a:pt x="1041" y="105"/>
                  </a:lnTo>
                  <a:lnTo>
                    <a:pt x="1022" y="126"/>
                  </a:lnTo>
                  <a:lnTo>
                    <a:pt x="1002" y="146"/>
                  </a:lnTo>
                  <a:lnTo>
                    <a:pt x="979" y="161"/>
                  </a:lnTo>
                  <a:lnTo>
                    <a:pt x="958" y="17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8" name="Freeform 41"/>
            <p:cNvSpPr>
              <a:spLocks/>
            </p:cNvSpPr>
            <p:nvPr/>
          </p:nvSpPr>
          <p:spPr bwMode="auto">
            <a:xfrm>
              <a:off x="4847" y="1994"/>
              <a:ext cx="537" cy="138"/>
            </a:xfrm>
            <a:custGeom>
              <a:avLst/>
              <a:gdLst>
                <a:gd name="T0" fmla="*/ 989 w 1074"/>
                <a:gd name="T1" fmla="*/ 163 h 275"/>
                <a:gd name="T2" fmla="*/ 927 w 1074"/>
                <a:gd name="T3" fmla="*/ 194 h 275"/>
                <a:gd name="T4" fmla="*/ 861 w 1074"/>
                <a:gd name="T5" fmla="*/ 221 h 275"/>
                <a:gd name="T6" fmla="*/ 791 w 1074"/>
                <a:gd name="T7" fmla="*/ 238 h 275"/>
                <a:gd name="T8" fmla="*/ 723 w 1074"/>
                <a:gd name="T9" fmla="*/ 254 h 275"/>
                <a:gd name="T10" fmla="*/ 650 w 1074"/>
                <a:gd name="T11" fmla="*/ 260 h 275"/>
                <a:gd name="T12" fmla="*/ 580 w 1074"/>
                <a:gd name="T13" fmla="*/ 267 h 275"/>
                <a:gd name="T14" fmla="*/ 510 w 1074"/>
                <a:gd name="T15" fmla="*/ 269 h 275"/>
                <a:gd name="T16" fmla="*/ 446 w 1074"/>
                <a:gd name="T17" fmla="*/ 275 h 275"/>
                <a:gd name="T18" fmla="*/ 388 w 1074"/>
                <a:gd name="T19" fmla="*/ 266 h 275"/>
                <a:gd name="T20" fmla="*/ 332 w 1074"/>
                <a:gd name="T21" fmla="*/ 258 h 275"/>
                <a:gd name="T22" fmla="*/ 273 w 1074"/>
                <a:gd name="T23" fmla="*/ 244 h 275"/>
                <a:gd name="T24" fmla="*/ 215 w 1074"/>
                <a:gd name="T25" fmla="*/ 231 h 275"/>
                <a:gd name="T26" fmla="*/ 157 w 1074"/>
                <a:gd name="T27" fmla="*/ 211 h 275"/>
                <a:gd name="T28" fmla="*/ 105 w 1074"/>
                <a:gd name="T29" fmla="*/ 186 h 275"/>
                <a:gd name="T30" fmla="*/ 56 w 1074"/>
                <a:gd name="T31" fmla="*/ 155 h 275"/>
                <a:gd name="T32" fmla="*/ 13 w 1074"/>
                <a:gd name="T33" fmla="*/ 118 h 275"/>
                <a:gd name="T34" fmla="*/ 8 w 1074"/>
                <a:gd name="T35" fmla="*/ 103 h 275"/>
                <a:gd name="T36" fmla="*/ 6 w 1074"/>
                <a:gd name="T37" fmla="*/ 89 h 275"/>
                <a:gd name="T38" fmla="*/ 4 w 1074"/>
                <a:gd name="T39" fmla="*/ 76 h 275"/>
                <a:gd name="T40" fmla="*/ 4 w 1074"/>
                <a:gd name="T41" fmla="*/ 64 h 275"/>
                <a:gd name="T42" fmla="*/ 2 w 1074"/>
                <a:gd name="T43" fmla="*/ 50 h 275"/>
                <a:gd name="T44" fmla="*/ 2 w 1074"/>
                <a:gd name="T45" fmla="*/ 39 h 275"/>
                <a:gd name="T46" fmla="*/ 0 w 1074"/>
                <a:gd name="T47" fmla="*/ 27 h 275"/>
                <a:gd name="T48" fmla="*/ 0 w 1074"/>
                <a:gd name="T49" fmla="*/ 15 h 275"/>
                <a:gd name="T50" fmla="*/ 99 w 1074"/>
                <a:gd name="T51" fmla="*/ 66 h 275"/>
                <a:gd name="T52" fmla="*/ 207 w 1074"/>
                <a:gd name="T53" fmla="*/ 105 h 275"/>
                <a:gd name="T54" fmla="*/ 322 w 1074"/>
                <a:gd name="T55" fmla="*/ 130 h 275"/>
                <a:gd name="T56" fmla="*/ 440 w 1074"/>
                <a:gd name="T57" fmla="*/ 143 h 275"/>
                <a:gd name="T58" fmla="*/ 556 w 1074"/>
                <a:gd name="T59" fmla="*/ 143 h 275"/>
                <a:gd name="T60" fmla="*/ 675 w 1074"/>
                <a:gd name="T61" fmla="*/ 136 h 275"/>
                <a:gd name="T62" fmla="*/ 789 w 1074"/>
                <a:gd name="T63" fmla="*/ 118 h 275"/>
                <a:gd name="T64" fmla="*/ 898 w 1074"/>
                <a:gd name="T65" fmla="*/ 95 h 275"/>
                <a:gd name="T66" fmla="*/ 919 w 1074"/>
                <a:gd name="T67" fmla="*/ 83 h 275"/>
                <a:gd name="T68" fmla="*/ 942 w 1074"/>
                <a:gd name="T69" fmla="*/ 72 h 275"/>
                <a:gd name="T70" fmla="*/ 964 w 1074"/>
                <a:gd name="T71" fmla="*/ 60 h 275"/>
                <a:gd name="T72" fmla="*/ 985 w 1074"/>
                <a:gd name="T73" fmla="*/ 50 h 275"/>
                <a:gd name="T74" fmla="*/ 1006 w 1074"/>
                <a:gd name="T75" fmla="*/ 37 h 275"/>
                <a:gd name="T76" fmla="*/ 1028 w 1074"/>
                <a:gd name="T77" fmla="*/ 25 h 275"/>
                <a:gd name="T78" fmla="*/ 1051 w 1074"/>
                <a:gd name="T79" fmla="*/ 12 h 275"/>
                <a:gd name="T80" fmla="*/ 1074 w 1074"/>
                <a:gd name="T81" fmla="*/ 0 h 275"/>
                <a:gd name="T82" fmla="*/ 1072 w 1074"/>
                <a:gd name="T83" fmla="*/ 25 h 275"/>
                <a:gd name="T84" fmla="*/ 1070 w 1074"/>
                <a:gd name="T85" fmla="*/ 50 h 275"/>
                <a:gd name="T86" fmla="*/ 1063 w 1074"/>
                <a:gd name="T87" fmla="*/ 74 h 275"/>
                <a:gd name="T88" fmla="*/ 1055 w 1074"/>
                <a:gd name="T89" fmla="*/ 97 h 275"/>
                <a:gd name="T90" fmla="*/ 1041 w 1074"/>
                <a:gd name="T91" fmla="*/ 114 h 275"/>
                <a:gd name="T92" fmla="*/ 1026 w 1074"/>
                <a:gd name="T93" fmla="*/ 132 h 275"/>
                <a:gd name="T94" fmla="*/ 1008 w 1074"/>
                <a:gd name="T95" fmla="*/ 147 h 275"/>
                <a:gd name="T96" fmla="*/ 989 w 1074"/>
                <a:gd name="T97" fmla="*/ 16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4" h="275">
                  <a:moveTo>
                    <a:pt x="989" y="163"/>
                  </a:moveTo>
                  <a:lnTo>
                    <a:pt x="927" y="194"/>
                  </a:lnTo>
                  <a:lnTo>
                    <a:pt x="861" y="221"/>
                  </a:lnTo>
                  <a:lnTo>
                    <a:pt x="791" y="238"/>
                  </a:lnTo>
                  <a:lnTo>
                    <a:pt x="723" y="254"/>
                  </a:lnTo>
                  <a:lnTo>
                    <a:pt x="650" y="260"/>
                  </a:lnTo>
                  <a:lnTo>
                    <a:pt x="580" y="267"/>
                  </a:lnTo>
                  <a:lnTo>
                    <a:pt x="510" y="269"/>
                  </a:lnTo>
                  <a:lnTo>
                    <a:pt x="446" y="275"/>
                  </a:lnTo>
                  <a:lnTo>
                    <a:pt x="388" y="266"/>
                  </a:lnTo>
                  <a:lnTo>
                    <a:pt x="332" y="258"/>
                  </a:lnTo>
                  <a:lnTo>
                    <a:pt x="273" y="244"/>
                  </a:lnTo>
                  <a:lnTo>
                    <a:pt x="215" y="231"/>
                  </a:lnTo>
                  <a:lnTo>
                    <a:pt x="157" y="211"/>
                  </a:lnTo>
                  <a:lnTo>
                    <a:pt x="105" y="186"/>
                  </a:lnTo>
                  <a:lnTo>
                    <a:pt x="56" y="155"/>
                  </a:lnTo>
                  <a:lnTo>
                    <a:pt x="13" y="118"/>
                  </a:lnTo>
                  <a:lnTo>
                    <a:pt x="8" y="103"/>
                  </a:lnTo>
                  <a:lnTo>
                    <a:pt x="6" y="89"/>
                  </a:lnTo>
                  <a:lnTo>
                    <a:pt x="4" y="76"/>
                  </a:lnTo>
                  <a:lnTo>
                    <a:pt x="4" y="64"/>
                  </a:lnTo>
                  <a:lnTo>
                    <a:pt x="2" y="50"/>
                  </a:lnTo>
                  <a:lnTo>
                    <a:pt x="2" y="39"/>
                  </a:lnTo>
                  <a:lnTo>
                    <a:pt x="0" y="27"/>
                  </a:lnTo>
                  <a:lnTo>
                    <a:pt x="0" y="15"/>
                  </a:lnTo>
                  <a:lnTo>
                    <a:pt x="99" y="66"/>
                  </a:lnTo>
                  <a:lnTo>
                    <a:pt x="207" y="105"/>
                  </a:lnTo>
                  <a:lnTo>
                    <a:pt x="322" y="130"/>
                  </a:lnTo>
                  <a:lnTo>
                    <a:pt x="440" y="143"/>
                  </a:lnTo>
                  <a:lnTo>
                    <a:pt x="556" y="143"/>
                  </a:lnTo>
                  <a:lnTo>
                    <a:pt x="675" y="136"/>
                  </a:lnTo>
                  <a:lnTo>
                    <a:pt x="789" y="118"/>
                  </a:lnTo>
                  <a:lnTo>
                    <a:pt x="898" y="95"/>
                  </a:lnTo>
                  <a:lnTo>
                    <a:pt x="919" y="83"/>
                  </a:lnTo>
                  <a:lnTo>
                    <a:pt x="942" y="72"/>
                  </a:lnTo>
                  <a:lnTo>
                    <a:pt x="964" y="60"/>
                  </a:lnTo>
                  <a:lnTo>
                    <a:pt x="985" y="50"/>
                  </a:lnTo>
                  <a:lnTo>
                    <a:pt x="1006" y="37"/>
                  </a:lnTo>
                  <a:lnTo>
                    <a:pt x="1028" y="25"/>
                  </a:lnTo>
                  <a:lnTo>
                    <a:pt x="1051" y="12"/>
                  </a:lnTo>
                  <a:lnTo>
                    <a:pt x="1074" y="0"/>
                  </a:lnTo>
                  <a:lnTo>
                    <a:pt x="1072" y="25"/>
                  </a:lnTo>
                  <a:lnTo>
                    <a:pt x="1070" y="50"/>
                  </a:lnTo>
                  <a:lnTo>
                    <a:pt x="1063" y="74"/>
                  </a:lnTo>
                  <a:lnTo>
                    <a:pt x="1055" y="97"/>
                  </a:lnTo>
                  <a:lnTo>
                    <a:pt x="1041" y="114"/>
                  </a:lnTo>
                  <a:lnTo>
                    <a:pt x="1026" y="132"/>
                  </a:lnTo>
                  <a:lnTo>
                    <a:pt x="1008" y="147"/>
                  </a:lnTo>
                  <a:lnTo>
                    <a:pt x="989" y="16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9" name="Freeform 42"/>
            <p:cNvSpPr>
              <a:spLocks/>
            </p:cNvSpPr>
            <p:nvPr/>
          </p:nvSpPr>
          <p:spPr bwMode="auto">
            <a:xfrm>
              <a:off x="4845" y="2075"/>
              <a:ext cx="542" cy="155"/>
            </a:xfrm>
            <a:custGeom>
              <a:avLst/>
              <a:gdLst>
                <a:gd name="T0" fmla="*/ 1016 w 1084"/>
                <a:gd name="T1" fmla="*/ 186 h 308"/>
                <a:gd name="T2" fmla="*/ 939 w 1084"/>
                <a:gd name="T3" fmla="*/ 219 h 308"/>
                <a:gd name="T4" fmla="*/ 863 w 1084"/>
                <a:gd name="T5" fmla="*/ 248 h 308"/>
                <a:gd name="T6" fmla="*/ 784 w 1084"/>
                <a:gd name="T7" fmla="*/ 271 h 308"/>
                <a:gd name="T8" fmla="*/ 706 w 1084"/>
                <a:gd name="T9" fmla="*/ 291 h 308"/>
                <a:gd name="T10" fmla="*/ 624 w 1084"/>
                <a:gd name="T11" fmla="*/ 302 h 308"/>
                <a:gd name="T12" fmla="*/ 545 w 1084"/>
                <a:gd name="T13" fmla="*/ 308 h 308"/>
                <a:gd name="T14" fmla="*/ 464 w 1084"/>
                <a:gd name="T15" fmla="*/ 308 h 308"/>
                <a:gd name="T16" fmla="*/ 384 w 1084"/>
                <a:gd name="T17" fmla="*/ 302 h 308"/>
                <a:gd name="T18" fmla="*/ 365 w 1084"/>
                <a:gd name="T19" fmla="*/ 291 h 308"/>
                <a:gd name="T20" fmla="*/ 345 w 1084"/>
                <a:gd name="T21" fmla="*/ 287 h 308"/>
                <a:gd name="T22" fmla="*/ 324 w 1084"/>
                <a:gd name="T23" fmla="*/ 283 h 308"/>
                <a:gd name="T24" fmla="*/ 303 w 1084"/>
                <a:gd name="T25" fmla="*/ 283 h 308"/>
                <a:gd name="T26" fmla="*/ 281 w 1084"/>
                <a:gd name="T27" fmla="*/ 279 h 308"/>
                <a:gd name="T28" fmla="*/ 262 w 1084"/>
                <a:gd name="T29" fmla="*/ 277 h 308"/>
                <a:gd name="T30" fmla="*/ 242 w 1084"/>
                <a:gd name="T31" fmla="*/ 271 h 308"/>
                <a:gd name="T32" fmla="*/ 227 w 1084"/>
                <a:gd name="T33" fmla="*/ 265 h 308"/>
                <a:gd name="T34" fmla="*/ 192 w 1084"/>
                <a:gd name="T35" fmla="*/ 256 h 308"/>
                <a:gd name="T36" fmla="*/ 159 w 1084"/>
                <a:gd name="T37" fmla="*/ 246 h 308"/>
                <a:gd name="T38" fmla="*/ 128 w 1084"/>
                <a:gd name="T39" fmla="*/ 232 h 308"/>
                <a:gd name="T40" fmla="*/ 101 w 1084"/>
                <a:gd name="T41" fmla="*/ 219 h 308"/>
                <a:gd name="T42" fmla="*/ 72 w 1084"/>
                <a:gd name="T43" fmla="*/ 200 h 308"/>
                <a:gd name="T44" fmla="*/ 48 w 1084"/>
                <a:gd name="T45" fmla="*/ 178 h 308"/>
                <a:gd name="T46" fmla="*/ 27 w 1084"/>
                <a:gd name="T47" fmla="*/ 153 h 308"/>
                <a:gd name="T48" fmla="*/ 10 w 1084"/>
                <a:gd name="T49" fmla="*/ 128 h 308"/>
                <a:gd name="T50" fmla="*/ 4 w 1084"/>
                <a:gd name="T51" fmla="*/ 112 h 308"/>
                <a:gd name="T52" fmla="*/ 2 w 1084"/>
                <a:gd name="T53" fmla="*/ 101 h 308"/>
                <a:gd name="T54" fmla="*/ 0 w 1084"/>
                <a:gd name="T55" fmla="*/ 85 h 308"/>
                <a:gd name="T56" fmla="*/ 0 w 1084"/>
                <a:gd name="T57" fmla="*/ 73 h 308"/>
                <a:gd name="T58" fmla="*/ 0 w 1084"/>
                <a:gd name="T59" fmla="*/ 60 h 308"/>
                <a:gd name="T60" fmla="*/ 2 w 1084"/>
                <a:gd name="T61" fmla="*/ 48 h 308"/>
                <a:gd name="T62" fmla="*/ 4 w 1084"/>
                <a:gd name="T63" fmla="*/ 37 h 308"/>
                <a:gd name="T64" fmla="*/ 10 w 1084"/>
                <a:gd name="T65" fmla="*/ 31 h 308"/>
                <a:gd name="T66" fmla="*/ 114 w 1084"/>
                <a:gd name="T67" fmla="*/ 85 h 308"/>
                <a:gd name="T68" fmla="*/ 231 w 1084"/>
                <a:gd name="T69" fmla="*/ 124 h 308"/>
                <a:gd name="T70" fmla="*/ 355 w 1084"/>
                <a:gd name="T71" fmla="*/ 147 h 308"/>
                <a:gd name="T72" fmla="*/ 485 w 1084"/>
                <a:gd name="T73" fmla="*/ 157 h 308"/>
                <a:gd name="T74" fmla="*/ 613 w 1084"/>
                <a:gd name="T75" fmla="*/ 151 h 308"/>
                <a:gd name="T76" fmla="*/ 743 w 1084"/>
                <a:gd name="T77" fmla="*/ 134 h 308"/>
                <a:gd name="T78" fmla="*/ 867 w 1084"/>
                <a:gd name="T79" fmla="*/ 104 h 308"/>
                <a:gd name="T80" fmla="*/ 983 w 1084"/>
                <a:gd name="T81" fmla="*/ 66 h 308"/>
                <a:gd name="T82" fmla="*/ 1082 w 1084"/>
                <a:gd name="T83" fmla="*/ 0 h 308"/>
                <a:gd name="T84" fmla="*/ 1084 w 1084"/>
                <a:gd name="T85" fmla="*/ 23 h 308"/>
                <a:gd name="T86" fmla="*/ 1084 w 1084"/>
                <a:gd name="T87" fmla="*/ 50 h 308"/>
                <a:gd name="T88" fmla="*/ 1078 w 1084"/>
                <a:gd name="T89" fmla="*/ 73 h 308"/>
                <a:gd name="T90" fmla="*/ 1071 w 1084"/>
                <a:gd name="T91" fmla="*/ 101 h 308"/>
                <a:gd name="T92" fmla="*/ 1057 w 1084"/>
                <a:gd name="T93" fmla="*/ 124 h 308"/>
                <a:gd name="T94" fmla="*/ 1045 w 1084"/>
                <a:gd name="T95" fmla="*/ 147 h 308"/>
                <a:gd name="T96" fmla="*/ 1030 w 1084"/>
                <a:gd name="T97" fmla="*/ 167 h 308"/>
                <a:gd name="T98" fmla="*/ 1016 w 1084"/>
                <a:gd name="T99" fmla="*/ 18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84" h="308">
                  <a:moveTo>
                    <a:pt x="1016" y="186"/>
                  </a:moveTo>
                  <a:lnTo>
                    <a:pt x="939" y="219"/>
                  </a:lnTo>
                  <a:lnTo>
                    <a:pt x="863" y="248"/>
                  </a:lnTo>
                  <a:lnTo>
                    <a:pt x="784" y="271"/>
                  </a:lnTo>
                  <a:lnTo>
                    <a:pt x="706" y="291"/>
                  </a:lnTo>
                  <a:lnTo>
                    <a:pt x="624" y="302"/>
                  </a:lnTo>
                  <a:lnTo>
                    <a:pt x="545" y="308"/>
                  </a:lnTo>
                  <a:lnTo>
                    <a:pt x="464" y="308"/>
                  </a:lnTo>
                  <a:lnTo>
                    <a:pt x="384" y="302"/>
                  </a:lnTo>
                  <a:lnTo>
                    <a:pt x="365" y="291"/>
                  </a:lnTo>
                  <a:lnTo>
                    <a:pt x="345" y="287"/>
                  </a:lnTo>
                  <a:lnTo>
                    <a:pt x="324" y="283"/>
                  </a:lnTo>
                  <a:lnTo>
                    <a:pt x="303" y="283"/>
                  </a:lnTo>
                  <a:lnTo>
                    <a:pt x="281" y="279"/>
                  </a:lnTo>
                  <a:lnTo>
                    <a:pt x="262" y="277"/>
                  </a:lnTo>
                  <a:lnTo>
                    <a:pt x="242" y="271"/>
                  </a:lnTo>
                  <a:lnTo>
                    <a:pt x="227" y="265"/>
                  </a:lnTo>
                  <a:lnTo>
                    <a:pt x="192" y="256"/>
                  </a:lnTo>
                  <a:lnTo>
                    <a:pt x="159" y="246"/>
                  </a:lnTo>
                  <a:lnTo>
                    <a:pt x="128" y="232"/>
                  </a:lnTo>
                  <a:lnTo>
                    <a:pt x="101" y="219"/>
                  </a:lnTo>
                  <a:lnTo>
                    <a:pt x="72" y="200"/>
                  </a:lnTo>
                  <a:lnTo>
                    <a:pt x="48" y="178"/>
                  </a:lnTo>
                  <a:lnTo>
                    <a:pt x="27" y="153"/>
                  </a:lnTo>
                  <a:lnTo>
                    <a:pt x="10" y="128"/>
                  </a:lnTo>
                  <a:lnTo>
                    <a:pt x="4" y="112"/>
                  </a:lnTo>
                  <a:lnTo>
                    <a:pt x="2" y="101"/>
                  </a:lnTo>
                  <a:lnTo>
                    <a:pt x="0" y="85"/>
                  </a:lnTo>
                  <a:lnTo>
                    <a:pt x="0" y="73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7"/>
                  </a:lnTo>
                  <a:lnTo>
                    <a:pt x="10" y="31"/>
                  </a:lnTo>
                  <a:lnTo>
                    <a:pt x="114" y="85"/>
                  </a:lnTo>
                  <a:lnTo>
                    <a:pt x="231" y="124"/>
                  </a:lnTo>
                  <a:lnTo>
                    <a:pt x="355" y="147"/>
                  </a:lnTo>
                  <a:lnTo>
                    <a:pt x="485" y="157"/>
                  </a:lnTo>
                  <a:lnTo>
                    <a:pt x="613" y="151"/>
                  </a:lnTo>
                  <a:lnTo>
                    <a:pt x="743" y="134"/>
                  </a:lnTo>
                  <a:lnTo>
                    <a:pt x="867" y="104"/>
                  </a:lnTo>
                  <a:lnTo>
                    <a:pt x="983" y="66"/>
                  </a:lnTo>
                  <a:lnTo>
                    <a:pt x="1082" y="0"/>
                  </a:lnTo>
                  <a:lnTo>
                    <a:pt x="1084" y="23"/>
                  </a:lnTo>
                  <a:lnTo>
                    <a:pt x="1084" y="50"/>
                  </a:lnTo>
                  <a:lnTo>
                    <a:pt x="1078" y="73"/>
                  </a:lnTo>
                  <a:lnTo>
                    <a:pt x="1071" y="101"/>
                  </a:lnTo>
                  <a:lnTo>
                    <a:pt x="1057" y="124"/>
                  </a:lnTo>
                  <a:lnTo>
                    <a:pt x="1045" y="147"/>
                  </a:lnTo>
                  <a:lnTo>
                    <a:pt x="1030" y="167"/>
                  </a:lnTo>
                  <a:lnTo>
                    <a:pt x="1016" y="18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4841" y="2168"/>
              <a:ext cx="545" cy="172"/>
            </a:xfrm>
            <a:custGeom>
              <a:avLst/>
              <a:gdLst>
                <a:gd name="T0" fmla="*/ 985 w 1090"/>
                <a:gd name="T1" fmla="*/ 237 h 343"/>
                <a:gd name="T2" fmla="*/ 871 w 1090"/>
                <a:gd name="T3" fmla="*/ 281 h 343"/>
                <a:gd name="T4" fmla="*/ 753 w 1090"/>
                <a:gd name="T5" fmla="*/ 316 h 343"/>
                <a:gd name="T6" fmla="*/ 625 w 1090"/>
                <a:gd name="T7" fmla="*/ 335 h 343"/>
                <a:gd name="T8" fmla="*/ 499 w 1090"/>
                <a:gd name="T9" fmla="*/ 343 h 343"/>
                <a:gd name="T10" fmla="*/ 369 w 1090"/>
                <a:gd name="T11" fmla="*/ 333 h 343"/>
                <a:gd name="T12" fmla="*/ 247 w 1090"/>
                <a:gd name="T13" fmla="*/ 310 h 343"/>
                <a:gd name="T14" fmla="*/ 130 w 1090"/>
                <a:gd name="T15" fmla="*/ 269 h 343"/>
                <a:gd name="T16" fmla="*/ 25 w 1090"/>
                <a:gd name="T17" fmla="*/ 213 h 343"/>
                <a:gd name="T18" fmla="*/ 8 w 1090"/>
                <a:gd name="T19" fmla="*/ 192 h 343"/>
                <a:gd name="T20" fmla="*/ 2 w 1090"/>
                <a:gd name="T21" fmla="*/ 171 h 343"/>
                <a:gd name="T22" fmla="*/ 0 w 1090"/>
                <a:gd name="T23" fmla="*/ 147 h 343"/>
                <a:gd name="T24" fmla="*/ 4 w 1090"/>
                <a:gd name="T25" fmla="*/ 126 h 343"/>
                <a:gd name="T26" fmla="*/ 8 w 1090"/>
                <a:gd name="T27" fmla="*/ 103 h 343"/>
                <a:gd name="T28" fmla="*/ 12 w 1090"/>
                <a:gd name="T29" fmla="*/ 81 h 343"/>
                <a:gd name="T30" fmla="*/ 14 w 1090"/>
                <a:gd name="T31" fmla="*/ 58 h 343"/>
                <a:gd name="T32" fmla="*/ 12 w 1090"/>
                <a:gd name="T33" fmla="*/ 37 h 343"/>
                <a:gd name="T34" fmla="*/ 136 w 1090"/>
                <a:gd name="T35" fmla="*/ 93 h 343"/>
                <a:gd name="T36" fmla="*/ 270 w 1090"/>
                <a:gd name="T37" fmla="*/ 136 h 343"/>
                <a:gd name="T38" fmla="*/ 409 w 1090"/>
                <a:gd name="T39" fmla="*/ 159 h 343"/>
                <a:gd name="T40" fmla="*/ 555 w 1090"/>
                <a:gd name="T41" fmla="*/ 167 h 343"/>
                <a:gd name="T42" fmla="*/ 696 w 1090"/>
                <a:gd name="T43" fmla="*/ 153 h 343"/>
                <a:gd name="T44" fmla="*/ 836 w 1090"/>
                <a:gd name="T45" fmla="*/ 122 h 343"/>
                <a:gd name="T46" fmla="*/ 968 w 1090"/>
                <a:gd name="T47" fmla="*/ 70 h 343"/>
                <a:gd name="T48" fmla="*/ 1090 w 1090"/>
                <a:gd name="T49" fmla="*/ 0 h 343"/>
                <a:gd name="T50" fmla="*/ 1090 w 1090"/>
                <a:gd name="T51" fmla="*/ 33 h 343"/>
                <a:gd name="T52" fmla="*/ 1088 w 1090"/>
                <a:gd name="T53" fmla="*/ 68 h 343"/>
                <a:gd name="T54" fmla="*/ 1080 w 1090"/>
                <a:gd name="T55" fmla="*/ 101 h 343"/>
                <a:gd name="T56" fmla="*/ 1073 w 1090"/>
                <a:gd name="T57" fmla="*/ 136 h 343"/>
                <a:gd name="T58" fmla="*/ 1055 w 1090"/>
                <a:gd name="T59" fmla="*/ 167 h 343"/>
                <a:gd name="T60" fmla="*/ 1038 w 1090"/>
                <a:gd name="T61" fmla="*/ 194 h 343"/>
                <a:gd name="T62" fmla="*/ 1013 w 1090"/>
                <a:gd name="T63" fmla="*/ 217 h 343"/>
                <a:gd name="T64" fmla="*/ 985 w 1090"/>
                <a:gd name="T65" fmla="*/ 23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90" h="343">
                  <a:moveTo>
                    <a:pt x="985" y="237"/>
                  </a:moveTo>
                  <a:lnTo>
                    <a:pt x="871" y="281"/>
                  </a:lnTo>
                  <a:lnTo>
                    <a:pt x="753" y="316"/>
                  </a:lnTo>
                  <a:lnTo>
                    <a:pt x="625" y="335"/>
                  </a:lnTo>
                  <a:lnTo>
                    <a:pt x="499" y="343"/>
                  </a:lnTo>
                  <a:lnTo>
                    <a:pt x="369" y="333"/>
                  </a:lnTo>
                  <a:lnTo>
                    <a:pt x="247" y="310"/>
                  </a:lnTo>
                  <a:lnTo>
                    <a:pt x="130" y="269"/>
                  </a:lnTo>
                  <a:lnTo>
                    <a:pt x="25" y="213"/>
                  </a:lnTo>
                  <a:lnTo>
                    <a:pt x="8" y="192"/>
                  </a:lnTo>
                  <a:lnTo>
                    <a:pt x="2" y="171"/>
                  </a:lnTo>
                  <a:lnTo>
                    <a:pt x="0" y="147"/>
                  </a:lnTo>
                  <a:lnTo>
                    <a:pt x="4" y="126"/>
                  </a:lnTo>
                  <a:lnTo>
                    <a:pt x="8" y="103"/>
                  </a:lnTo>
                  <a:lnTo>
                    <a:pt x="12" y="81"/>
                  </a:lnTo>
                  <a:lnTo>
                    <a:pt x="14" y="58"/>
                  </a:lnTo>
                  <a:lnTo>
                    <a:pt x="12" y="37"/>
                  </a:lnTo>
                  <a:lnTo>
                    <a:pt x="136" y="93"/>
                  </a:lnTo>
                  <a:lnTo>
                    <a:pt x="270" y="136"/>
                  </a:lnTo>
                  <a:lnTo>
                    <a:pt x="409" y="159"/>
                  </a:lnTo>
                  <a:lnTo>
                    <a:pt x="555" y="167"/>
                  </a:lnTo>
                  <a:lnTo>
                    <a:pt x="696" y="153"/>
                  </a:lnTo>
                  <a:lnTo>
                    <a:pt x="836" y="122"/>
                  </a:lnTo>
                  <a:lnTo>
                    <a:pt x="968" y="70"/>
                  </a:lnTo>
                  <a:lnTo>
                    <a:pt x="1090" y="0"/>
                  </a:lnTo>
                  <a:lnTo>
                    <a:pt x="1090" y="33"/>
                  </a:lnTo>
                  <a:lnTo>
                    <a:pt x="1088" y="68"/>
                  </a:lnTo>
                  <a:lnTo>
                    <a:pt x="1080" y="101"/>
                  </a:lnTo>
                  <a:lnTo>
                    <a:pt x="1073" y="136"/>
                  </a:lnTo>
                  <a:lnTo>
                    <a:pt x="1055" y="167"/>
                  </a:lnTo>
                  <a:lnTo>
                    <a:pt x="1038" y="194"/>
                  </a:lnTo>
                  <a:lnTo>
                    <a:pt x="1013" y="217"/>
                  </a:lnTo>
                  <a:lnTo>
                    <a:pt x="985" y="23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1" name="Freeform 44"/>
            <p:cNvSpPr>
              <a:spLocks/>
            </p:cNvSpPr>
            <p:nvPr/>
          </p:nvSpPr>
          <p:spPr bwMode="auto">
            <a:xfrm>
              <a:off x="4844" y="2279"/>
              <a:ext cx="543" cy="167"/>
            </a:xfrm>
            <a:custGeom>
              <a:avLst/>
              <a:gdLst>
                <a:gd name="T0" fmla="*/ 1080 w 1086"/>
                <a:gd name="T1" fmla="*/ 143 h 334"/>
                <a:gd name="T2" fmla="*/ 1022 w 1086"/>
                <a:gd name="T3" fmla="*/ 204 h 334"/>
                <a:gd name="T4" fmla="*/ 954 w 1086"/>
                <a:gd name="T5" fmla="*/ 250 h 334"/>
                <a:gd name="T6" fmla="*/ 879 w 1086"/>
                <a:gd name="T7" fmla="*/ 283 h 334"/>
                <a:gd name="T8" fmla="*/ 797 w 1086"/>
                <a:gd name="T9" fmla="*/ 308 h 334"/>
                <a:gd name="T10" fmla="*/ 710 w 1086"/>
                <a:gd name="T11" fmla="*/ 322 h 334"/>
                <a:gd name="T12" fmla="*/ 625 w 1086"/>
                <a:gd name="T13" fmla="*/ 330 h 334"/>
                <a:gd name="T14" fmla="*/ 537 w 1086"/>
                <a:gd name="T15" fmla="*/ 332 h 334"/>
                <a:gd name="T16" fmla="*/ 458 w 1086"/>
                <a:gd name="T17" fmla="*/ 334 h 334"/>
                <a:gd name="T18" fmla="*/ 390 w 1086"/>
                <a:gd name="T19" fmla="*/ 326 h 334"/>
                <a:gd name="T20" fmla="*/ 320 w 1086"/>
                <a:gd name="T21" fmla="*/ 318 h 334"/>
                <a:gd name="T22" fmla="*/ 250 w 1086"/>
                <a:gd name="T23" fmla="*/ 306 h 334"/>
                <a:gd name="T24" fmla="*/ 184 w 1086"/>
                <a:gd name="T25" fmla="*/ 289 h 334"/>
                <a:gd name="T26" fmla="*/ 122 w 1086"/>
                <a:gd name="T27" fmla="*/ 264 h 334"/>
                <a:gd name="T28" fmla="*/ 70 w 1086"/>
                <a:gd name="T29" fmla="*/ 229 h 334"/>
                <a:gd name="T30" fmla="*/ 27 w 1086"/>
                <a:gd name="T31" fmla="*/ 178 h 334"/>
                <a:gd name="T32" fmla="*/ 0 w 1086"/>
                <a:gd name="T33" fmla="*/ 116 h 334"/>
                <a:gd name="T34" fmla="*/ 6 w 1086"/>
                <a:gd name="T35" fmla="*/ 43 h 334"/>
                <a:gd name="T36" fmla="*/ 132 w 1086"/>
                <a:gd name="T37" fmla="*/ 101 h 334"/>
                <a:gd name="T38" fmla="*/ 268 w 1086"/>
                <a:gd name="T39" fmla="*/ 143 h 334"/>
                <a:gd name="T40" fmla="*/ 405 w 1086"/>
                <a:gd name="T41" fmla="*/ 169 h 334"/>
                <a:gd name="T42" fmla="*/ 549 w 1086"/>
                <a:gd name="T43" fmla="*/ 178 h 334"/>
                <a:gd name="T44" fmla="*/ 687 w 1086"/>
                <a:gd name="T45" fmla="*/ 165 h 334"/>
                <a:gd name="T46" fmla="*/ 824 w 1086"/>
                <a:gd name="T47" fmla="*/ 132 h 334"/>
                <a:gd name="T48" fmla="*/ 954 w 1086"/>
                <a:gd name="T49" fmla="*/ 76 h 334"/>
                <a:gd name="T50" fmla="*/ 1076 w 1086"/>
                <a:gd name="T51" fmla="*/ 0 h 334"/>
                <a:gd name="T52" fmla="*/ 1082 w 1086"/>
                <a:gd name="T53" fmla="*/ 14 h 334"/>
                <a:gd name="T54" fmla="*/ 1086 w 1086"/>
                <a:gd name="T55" fmla="*/ 29 h 334"/>
                <a:gd name="T56" fmla="*/ 1086 w 1086"/>
                <a:gd name="T57" fmla="*/ 47 h 334"/>
                <a:gd name="T58" fmla="*/ 1086 w 1086"/>
                <a:gd name="T59" fmla="*/ 66 h 334"/>
                <a:gd name="T60" fmla="*/ 1082 w 1086"/>
                <a:gd name="T61" fmla="*/ 83 h 334"/>
                <a:gd name="T62" fmla="*/ 1082 w 1086"/>
                <a:gd name="T63" fmla="*/ 103 h 334"/>
                <a:gd name="T64" fmla="*/ 1080 w 1086"/>
                <a:gd name="T65" fmla="*/ 122 h 334"/>
                <a:gd name="T66" fmla="*/ 1080 w 1086"/>
                <a:gd name="T67" fmla="*/ 14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6" h="334">
                  <a:moveTo>
                    <a:pt x="1080" y="143"/>
                  </a:moveTo>
                  <a:lnTo>
                    <a:pt x="1022" y="204"/>
                  </a:lnTo>
                  <a:lnTo>
                    <a:pt x="954" y="250"/>
                  </a:lnTo>
                  <a:lnTo>
                    <a:pt x="879" y="283"/>
                  </a:lnTo>
                  <a:lnTo>
                    <a:pt x="797" y="308"/>
                  </a:lnTo>
                  <a:lnTo>
                    <a:pt x="710" y="322"/>
                  </a:lnTo>
                  <a:lnTo>
                    <a:pt x="625" y="330"/>
                  </a:lnTo>
                  <a:lnTo>
                    <a:pt x="537" y="332"/>
                  </a:lnTo>
                  <a:lnTo>
                    <a:pt x="458" y="334"/>
                  </a:lnTo>
                  <a:lnTo>
                    <a:pt x="390" y="326"/>
                  </a:lnTo>
                  <a:lnTo>
                    <a:pt x="320" y="318"/>
                  </a:lnTo>
                  <a:lnTo>
                    <a:pt x="250" y="306"/>
                  </a:lnTo>
                  <a:lnTo>
                    <a:pt x="184" y="289"/>
                  </a:lnTo>
                  <a:lnTo>
                    <a:pt x="122" y="264"/>
                  </a:lnTo>
                  <a:lnTo>
                    <a:pt x="70" y="229"/>
                  </a:lnTo>
                  <a:lnTo>
                    <a:pt x="27" y="178"/>
                  </a:lnTo>
                  <a:lnTo>
                    <a:pt x="0" y="116"/>
                  </a:lnTo>
                  <a:lnTo>
                    <a:pt x="6" y="43"/>
                  </a:lnTo>
                  <a:lnTo>
                    <a:pt x="132" y="101"/>
                  </a:lnTo>
                  <a:lnTo>
                    <a:pt x="268" y="143"/>
                  </a:lnTo>
                  <a:lnTo>
                    <a:pt x="405" y="169"/>
                  </a:lnTo>
                  <a:lnTo>
                    <a:pt x="549" y="178"/>
                  </a:lnTo>
                  <a:lnTo>
                    <a:pt x="687" y="165"/>
                  </a:lnTo>
                  <a:lnTo>
                    <a:pt x="824" y="132"/>
                  </a:lnTo>
                  <a:lnTo>
                    <a:pt x="954" y="76"/>
                  </a:lnTo>
                  <a:lnTo>
                    <a:pt x="1076" y="0"/>
                  </a:lnTo>
                  <a:lnTo>
                    <a:pt x="1082" y="14"/>
                  </a:lnTo>
                  <a:lnTo>
                    <a:pt x="1086" y="29"/>
                  </a:lnTo>
                  <a:lnTo>
                    <a:pt x="1086" y="47"/>
                  </a:lnTo>
                  <a:lnTo>
                    <a:pt x="1086" y="66"/>
                  </a:lnTo>
                  <a:lnTo>
                    <a:pt x="1082" y="83"/>
                  </a:lnTo>
                  <a:lnTo>
                    <a:pt x="1082" y="103"/>
                  </a:lnTo>
                  <a:lnTo>
                    <a:pt x="1080" y="122"/>
                  </a:lnTo>
                  <a:lnTo>
                    <a:pt x="1080" y="14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4844" y="2395"/>
              <a:ext cx="540" cy="155"/>
            </a:xfrm>
            <a:custGeom>
              <a:avLst/>
              <a:gdLst>
                <a:gd name="T0" fmla="*/ 985 w 1080"/>
                <a:gd name="T1" fmla="*/ 211 h 310"/>
                <a:gd name="T2" fmla="*/ 867 w 1080"/>
                <a:gd name="T3" fmla="*/ 256 h 310"/>
                <a:gd name="T4" fmla="*/ 739 w 1080"/>
                <a:gd name="T5" fmla="*/ 289 h 310"/>
                <a:gd name="T6" fmla="*/ 605 w 1080"/>
                <a:gd name="T7" fmla="*/ 306 h 310"/>
                <a:gd name="T8" fmla="*/ 471 w 1080"/>
                <a:gd name="T9" fmla="*/ 310 h 310"/>
                <a:gd name="T10" fmla="*/ 338 w 1080"/>
                <a:gd name="T11" fmla="*/ 294 h 310"/>
                <a:gd name="T12" fmla="*/ 213 w 1080"/>
                <a:gd name="T13" fmla="*/ 263 h 310"/>
                <a:gd name="T14" fmla="*/ 97 w 1080"/>
                <a:gd name="T15" fmla="*/ 213 h 310"/>
                <a:gd name="T16" fmla="*/ 0 w 1080"/>
                <a:gd name="T17" fmla="*/ 145 h 310"/>
                <a:gd name="T18" fmla="*/ 2 w 1080"/>
                <a:gd name="T19" fmla="*/ 9 h 310"/>
                <a:gd name="T20" fmla="*/ 60 w 1080"/>
                <a:gd name="T21" fmla="*/ 48 h 310"/>
                <a:gd name="T22" fmla="*/ 126 w 1080"/>
                <a:gd name="T23" fmla="*/ 81 h 310"/>
                <a:gd name="T24" fmla="*/ 192 w 1080"/>
                <a:gd name="T25" fmla="*/ 106 h 310"/>
                <a:gd name="T26" fmla="*/ 264 w 1080"/>
                <a:gd name="T27" fmla="*/ 126 h 310"/>
                <a:gd name="T28" fmla="*/ 334 w 1080"/>
                <a:gd name="T29" fmla="*/ 137 h 310"/>
                <a:gd name="T30" fmla="*/ 409 w 1080"/>
                <a:gd name="T31" fmla="*/ 147 h 310"/>
                <a:gd name="T32" fmla="*/ 483 w 1080"/>
                <a:gd name="T33" fmla="*/ 153 h 310"/>
                <a:gd name="T34" fmla="*/ 557 w 1080"/>
                <a:gd name="T35" fmla="*/ 155 h 310"/>
                <a:gd name="T36" fmla="*/ 626 w 1080"/>
                <a:gd name="T37" fmla="*/ 149 h 310"/>
                <a:gd name="T38" fmla="*/ 696 w 1080"/>
                <a:gd name="T39" fmla="*/ 141 h 310"/>
                <a:gd name="T40" fmla="*/ 764 w 1080"/>
                <a:gd name="T41" fmla="*/ 128 h 310"/>
                <a:gd name="T42" fmla="*/ 832 w 1080"/>
                <a:gd name="T43" fmla="*/ 110 h 310"/>
                <a:gd name="T44" fmla="*/ 894 w 1080"/>
                <a:gd name="T45" fmla="*/ 87 h 310"/>
                <a:gd name="T46" fmla="*/ 958 w 1080"/>
                <a:gd name="T47" fmla="*/ 64 h 310"/>
                <a:gd name="T48" fmla="*/ 1020 w 1080"/>
                <a:gd name="T49" fmla="*/ 33 h 310"/>
                <a:gd name="T50" fmla="*/ 1080 w 1080"/>
                <a:gd name="T51" fmla="*/ 0 h 310"/>
                <a:gd name="T52" fmla="*/ 1080 w 1080"/>
                <a:gd name="T53" fmla="*/ 31 h 310"/>
                <a:gd name="T54" fmla="*/ 1080 w 1080"/>
                <a:gd name="T55" fmla="*/ 64 h 310"/>
                <a:gd name="T56" fmla="*/ 1074 w 1080"/>
                <a:gd name="T57" fmla="*/ 93 h 310"/>
                <a:gd name="T58" fmla="*/ 1069 w 1080"/>
                <a:gd name="T59" fmla="*/ 124 h 310"/>
                <a:gd name="T60" fmla="*/ 1055 w 1080"/>
                <a:gd name="T61" fmla="*/ 151 h 310"/>
                <a:gd name="T62" fmla="*/ 1038 w 1080"/>
                <a:gd name="T63" fmla="*/ 174 h 310"/>
                <a:gd name="T64" fmla="*/ 1014 w 1080"/>
                <a:gd name="T65" fmla="*/ 194 h 310"/>
                <a:gd name="T66" fmla="*/ 985 w 1080"/>
                <a:gd name="T67" fmla="*/ 211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0" h="310">
                  <a:moveTo>
                    <a:pt x="985" y="211"/>
                  </a:moveTo>
                  <a:lnTo>
                    <a:pt x="867" y="256"/>
                  </a:lnTo>
                  <a:lnTo>
                    <a:pt x="739" y="289"/>
                  </a:lnTo>
                  <a:lnTo>
                    <a:pt x="605" y="306"/>
                  </a:lnTo>
                  <a:lnTo>
                    <a:pt x="471" y="310"/>
                  </a:lnTo>
                  <a:lnTo>
                    <a:pt x="338" y="294"/>
                  </a:lnTo>
                  <a:lnTo>
                    <a:pt x="213" y="263"/>
                  </a:lnTo>
                  <a:lnTo>
                    <a:pt x="97" y="213"/>
                  </a:lnTo>
                  <a:lnTo>
                    <a:pt x="0" y="145"/>
                  </a:lnTo>
                  <a:lnTo>
                    <a:pt x="2" y="9"/>
                  </a:lnTo>
                  <a:lnTo>
                    <a:pt x="60" y="48"/>
                  </a:lnTo>
                  <a:lnTo>
                    <a:pt x="126" y="81"/>
                  </a:lnTo>
                  <a:lnTo>
                    <a:pt x="192" y="106"/>
                  </a:lnTo>
                  <a:lnTo>
                    <a:pt x="264" y="126"/>
                  </a:lnTo>
                  <a:lnTo>
                    <a:pt x="334" y="137"/>
                  </a:lnTo>
                  <a:lnTo>
                    <a:pt x="409" y="147"/>
                  </a:lnTo>
                  <a:lnTo>
                    <a:pt x="483" y="153"/>
                  </a:lnTo>
                  <a:lnTo>
                    <a:pt x="557" y="155"/>
                  </a:lnTo>
                  <a:lnTo>
                    <a:pt x="626" y="149"/>
                  </a:lnTo>
                  <a:lnTo>
                    <a:pt x="696" y="141"/>
                  </a:lnTo>
                  <a:lnTo>
                    <a:pt x="764" y="128"/>
                  </a:lnTo>
                  <a:lnTo>
                    <a:pt x="832" y="110"/>
                  </a:lnTo>
                  <a:lnTo>
                    <a:pt x="894" y="87"/>
                  </a:lnTo>
                  <a:lnTo>
                    <a:pt x="958" y="64"/>
                  </a:lnTo>
                  <a:lnTo>
                    <a:pt x="1020" y="33"/>
                  </a:lnTo>
                  <a:lnTo>
                    <a:pt x="1080" y="0"/>
                  </a:lnTo>
                  <a:lnTo>
                    <a:pt x="1080" y="31"/>
                  </a:lnTo>
                  <a:lnTo>
                    <a:pt x="1080" y="64"/>
                  </a:lnTo>
                  <a:lnTo>
                    <a:pt x="1074" y="93"/>
                  </a:lnTo>
                  <a:lnTo>
                    <a:pt x="1069" y="124"/>
                  </a:lnTo>
                  <a:lnTo>
                    <a:pt x="1055" y="151"/>
                  </a:lnTo>
                  <a:lnTo>
                    <a:pt x="1038" y="174"/>
                  </a:lnTo>
                  <a:lnTo>
                    <a:pt x="1014" y="194"/>
                  </a:lnTo>
                  <a:lnTo>
                    <a:pt x="985" y="21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4843" y="2498"/>
              <a:ext cx="537" cy="148"/>
            </a:xfrm>
            <a:custGeom>
              <a:avLst/>
              <a:gdLst>
                <a:gd name="T0" fmla="*/ 1036 w 1075"/>
                <a:gd name="T1" fmla="*/ 171 h 297"/>
                <a:gd name="T2" fmla="*/ 921 w 1075"/>
                <a:gd name="T3" fmla="*/ 221 h 297"/>
                <a:gd name="T4" fmla="*/ 801 w 1075"/>
                <a:gd name="T5" fmla="*/ 260 h 297"/>
                <a:gd name="T6" fmla="*/ 675 w 1075"/>
                <a:gd name="T7" fmla="*/ 283 h 297"/>
                <a:gd name="T8" fmla="*/ 549 w 1075"/>
                <a:gd name="T9" fmla="*/ 297 h 297"/>
                <a:gd name="T10" fmla="*/ 421 w 1075"/>
                <a:gd name="T11" fmla="*/ 291 h 297"/>
                <a:gd name="T12" fmla="*/ 295 w 1075"/>
                <a:gd name="T13" fmla="*/ 274 h 297"/>
                <a:gd name="T14" fmla="*/ 175 w 1075"/>
                <a:gd name="T15" fmla="*/ 239 h 297"/>
                <a:gd name="T16" fmla="*/ 60 w 1075"/>
                <a:gd name="T17" fmla="*/ 186 h 297"/>
                <a:gd name="T18" fmla="*/ 39 w 1075"/>
                <a:gd name="T19" fmla="*/ 169 h 297"/>
                <a:gd name="T20" fmla="*/ 23 w 1075"/>
                <a:gd name="T21" fmla="*/ 152 h 297"/>
                <a:gd name="T22" fmla="*/ 12 w 1075"/>
                <a:gd name="T23" fmla="*/ 130 h 297"/>
                <a:gd name="T24" fmla="*/ 6 w 1075"/>
                <a:gd name="T25" fmla="*/ 109 h 297"/>
                <a:gd name="T26" fmla="*/ 0 w 1075"/>
                <a:gd name="T27" fmla="*/ 84 h 297"/>
                <a:gd name="T28" fmla="*/ 0 w 1075"/>
                <a:gd name="T29" fmla="*/ 58 h 297"/>
                <a:gd name="T30" fmla="*/ 0 w 1075"/>
                <a:gd name="T31" fmla="*/ 33 h 297"/>
                <a:gd name="T32" fmla="*/ 2 w 1075"/>
                <a:gd name="T33" fmla="*/ 10 h 297"/>
                <a:gd name="T34" fmla="*/ 97 w 1075"/>
                <a:gd name="T35" fmla="*/ 66 h 297"/>
                <a:gd name="T36" fmla="*/ 202 w 1075"/>
                <a:gd name="T37" fmla="*/ 107 h 297"/>
                <a:gd name="T38" fmla="*/ 312 w 1075"/>
                <a:gd name="T39" fmla="*/ 132 h 297"/>
                <a:gd name="T40" fmla="*/ 431 w 1075"/>
                <a:gd name="T41" fmla="*/ 148 h 297"/>
                <a:gd name="T42" fmla="*/ 549 w 1075"/>
                <a:gd name="T43" fmla="*/ 148 h 297"/>
                <a:gd name="T44" fmla="*/ 667 w 1075"/>
                <a:gd name="T45" fmla="*/ 138 h 297"/>
                <a:gd name="T46" fmla="*/ 784 w 1075"/>
                <a:gd name="T47" fmla="*/ 119 h 297"/>
                <a:gd name="T48" fmla="*/ 898 w 1075"/>
                <a:gd name="T49" fmla="*/ 95 h 297"/>
                <a:gd name="T50" fmla="*/ 921 w 1075"/>
                <a:gd name="T51" fmla="*/ 86 h 297"/>
                <a:gd name="T52" fmla="*/ 945 w 1075"/>
                <a:gd name="T53" fmla="*/ 76 h 297"/>
                <a:gd name="T54" fmla="*/ 968 w 1075"/>
                <a:gd name="T55" fmla="*/ 64 h 297"/>
                <a:gd name="T56" fmla="*/ 991 w 1075"/>
                <a:gd name="T57" fmla="*/ 53 h 297"/>
                <a:gd name="T58" fmla="*/ 1011 w 1075"/>
                <a:gd name="T59" fmla="*/ 37 h 297"/>
                <a:gd name="T60" fmla="*/ 1032 w 1075"/>
                <a:gd name="T61" fmla="*/ 25 h 297"/>
                <a:gd name="T62" fmla="*/ 1053 w 1075"/>
                <a:gd name="T63" fmla="*/ 12 h 297"/>
                <a:gd name="T64" fmla="*/ 1075 w 1075"/>
                <a:gd name="T65" fmla="*/ 0 h 297"/>
                <a:gd name="T66" fmla="*/ 1075 w 1075"/>
                <a:gd name="T67" fmla="*/ 18 h 297"/>
                <a:gd name="T68" fmla="*/ 1075 w 1075"/>
                <a:gd name="T69" fmla="*/ 41 h 297"/>
                <a:gd name="T70" fmla="*/ 1075 w 1075"/>
                <a:gd name="T71" fmla="*/ 62 h 297"/>
                <a:gd name="T72" fmla="*/ 1075 w 1075"/>
                <a:gd name="T73" fmla="*/ 88 h 297"/>
                <a:gd name="T74" fmla="*/ 1071 w 1075"/>
                <a:gd name="T75" fmla="*/ 109 h 297"/>
                <a:gd name="T76" fmla="*/ 1063 w 1075"/>
                <a:gd name="T77" fmla="*/ 132 h 297"/>
                <a:gd name="T78" fmla="*/ 1051 w 1075"/>
                <a:gd name="T79" fmla="*/ 152 h 297"/>
                <a:gd name="T80" fmla="*/ 1036 w 1075"/>
                <a:gd name="T81" fmla="*/ 171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5" h="297">
                  <a:moveTo>
                    <a:pt x="1036" y="171"/>
                  </a:moveTo>
                  <a:lnTo>
                    <a:pt x="921" y="221"/>
                  </a:lnTo>
                  <a:lnTo>
                    <a:pt x="801" y="260"/>
                  </a:lnTo>
                  <a:lnTo>
                    <a:pt x="675" y="283"/>
                  </a:lnTo>
                  <a:lnTo>
                    <a:pt x="549" y="297"/>
                  </a:lnTo>
                  <a:lnTo>
                    <a:pt x="421" y="291"/>
                  </a:lnTo>
                  <a:lnTo>
                    <a:pt x="295" y="274"/>
                  </a:lnTo>
                  <a:lnTo>
                    <a:pt x="175" y="239"/>
                  </a:lnTo>
                  <a:lnTo>
                    <a:pt x="60" y="186"/>
                  </a:lnTo>
                  <a:lnTo>
                    <a:pt x="39" y="169"/>
                  </a:lnTo>
                  <a:lnTo>
                    <a:pt x="23" y="152"/>
                  </a:lnTo>
                  <a:lnTo>
                    <a:pt x="12" y="130"/>
                  </a:lnTo>
                  <a:lnTo>
                    <a:pt x="6" y="109"/>
                  </a:lnTo>
                  <a:lnTo>
                    <a:pt x="0" y="84"/>
                  </a:lnTo>
                  <a:lnTo>
                    <a:pt x="0" y="58"/>
                  </a:lnTo>
                  <a:lnTo>
                    <a:pt x="0" y="33"/>
                  </a:lnTo>
                  <a:lnTo>
                    <a:pt x="2" y="10"/>
                  </a:lnTo>
                  <a:lnTo>
                    <a:pt x="97" y="66"/>
                  </a:lnTo>
                  <a:lnTo>
                    <a:pt x="202" y="107"/>
                  </a:lnTo>
                  <a:lnTo>
                    <a:pt x="312" y="132"/>
                  </a:lnTo>
                  <a:lnTo>
                    <a:pt x="431" y="148"/>
                  </a:lnTo>
                  <a:lnTo>
                    <a:pt x="549" y="148"/>
                  </a:lnTo>
                  <a:lnTo>
                    <a:pt x="667" y="138"/>
                  </a:lnTo>
                  <a:lnTo>
                    <a:pt x="784" y="119"/>
                  </a:lnTo>
                  <a:lnTo>
                    <a:pt x="898" y="95"/>
                  </a:lnTo>
                  <a:lnTo>
                    <a:pt x="921" y="86"/>
                  </a:lnTo>
                  <a:lnTo>
                    <a:pt x="945" y="76"/>
                  </a:lnTo>
                  <a:lnTo>
                    <a:pt x="968" y="64"/>
                  </a:lnTo>
                  <a:lnTo>
                    <a:pt x="991" y="53"/>
                  </a:lnTo>
                  <a:lnTo>
                    <a:pt x="1011" y="37"/>
                  </a:lnTo>
                  <a:lnTo>
                    <a:pt x="1032" y="25"/>
                  </a:lnTo>
                  <a:lnTo>
                    <a:pt x="1053" y="12"/>
                  </a:lnTo>
                  <a:lnTo>
                    <a:pt x="1075" y="0"/>
                  </a:lnTo>
                  <a:lnTo>
                    <a:pt x="1075" y="18"/>
                  </a:lnTo>
                  <a:lnTo>
                    <a:pt x="1075" y="41"/>
                  </a:lnTo>
                  <a:lnTo>
                    <a:pt x="1075" y="62"/>
                  </a:lnTo>
                  <a:lnTo>
                    <a:pt x="1075" y="88"/>
                  </a:lnTo>
                  <a:lnTo>
                    <a:pt x="1071" y="109"/>
                  </a:lnTo>
                  <a:lnTo>
                    <a:pt x="1063" y="132"/>
                  </a:lnTo>
                  <a:lnTo>
                    <a:pt x="1051" y="152"/>
                  </a:lnTo>
                  <a:lnTo>
                    <a:pt x="1036" y="17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auto">
            <a:xfrm>
              <a:off x="4843" y="2593"/>
              <a:ext cx="535" cy="174"/>
            </a:xfrm>
            <a:custGeom>
              <a:avLst/>
              <a:gdLst>
                <a:gd name="T0" fmla="*/ 1055 w 1071"/>
                <a:gd name="T1" fmla="*/ 183 h 347"/>
                <a:gd name="T2" fmla="*/ 980 w 1071"/>
                <a:gd name="T3" fmla="*/ 239 h 347"/>
                <a:gd name="T4" fmla="*/ 900 w 1071"/>
                <a:gd name="T5" fmla="*/ 283 h 347"/>
                <a:gd name="T6" fmla="*/ 811 w 1071"/>
                <a:gd name="T7" fmla="*/ 312 h 347"/>
                <a:gd name="T8" fmla="*/ 718 w 1071"/>
                <a:gd name="T9" fmla="*/ 334 h 347"/>
                <a:gd name="T10" fmla="*/ 621 w 1071"/>
                <a:gd name="T11" fmla="*/ 344 h 347"/>
                <a:gd name="T12" fmla="*/ 524 w 1071"/>
                <a:gd name="T13" fmla="*/ 347 h 347"/>
                <a:gd name="T14" fmla="*/ 425 w 1071"/>
                <a:gd name="T15" fmla="*/ 344 h 347"/>
                <a:gd name="T16" fmla="*/ 332 w 1071"/>
                <a:gd name="T17" fmla="*/ 338 h 347"/>
                <a:gd name="T18" fmla="*/ 287 w 1071"/>
                <a:gd name="T19" fmla="*/ 328 h 347"/>
                <a:gd name="T20" fmla="*/ 243 w 1071"/>
                <a:gd name="T21" fmla="*/ 320 h 347"/>
                <a:gd name="T22" fmla="*/ 198 w 1071"/>
                <a:gd name="T23" fmla="*/ 309 h 347"/>
                <a:gd name="T24" fmla="*/ 157 w 1071"/>
                <a:gd name="T25" fmla="*/ 299 h 347"/>
                <a:gd name="T26" fmla="*/ 115 w 1071"/>
                <a:gd name="T27" fmla="*/ 283 h 347"/>
                <a:gd name="T28" fmla="*/ 78 w 1071"/>
                <a:gd name="T29" fmla="*/ 264 h 347"/>
                <a:gd name="T30" fmla="*/ 43 w 1071"/>
                <a:gd name="T31" fmla="*/ 241 h 347"/>
                <a:gd name="T32" fmla="*/ 14 w 1071"/>
                <a:gd name="T33" fmla="*/ 214 h 347"/>
                <a:gd name="T34" fmla="*/ 6 w 1071"/>
                <a:gd name="T35" fmla="*/ 188 h 347"/>
                <a:gd name="T36" fmla="*/ 2 w 1071"/>
                <a:gd name="T37" fmla="*/ 163 h 347"/>
                <a:gd name="T38" fmla="*/ 0 w 1071"/>
                <a:gd name="T39" fmla="*/ 136 h 347"/>
                <a:gd name="T40" fmla="*/ 0 w 1071"/>
                <a:gd name="T41" fmla="*/ 109 h 347"/>
                <a:gd name="T42" fmla="*/ 0 w 1071"/>
                <a:gd name="T43" fmla="*/ 80 h 347"/>
                <a:gd name="T44" fmla="*/ 0 w 1071"/>
                <a:gd name="T45" fmla="*/ 55 h 347"/>
                <a:gd name="T46" fmla="*/ 0 w 1071"/>
                <a:gd name="T47" fmla="*/ 27 h 347"/>
                <a:gd name="T48" fmla="*/ 2 w 1071"/>
                <a:gd name="T49" fmla="*/ 6 h 347"/>
                <a:gd name="T50" fmla="*/ 93 w 1071"/>
                <a:gd name="T51" fmla="*/ 62 h 347"/>
                <a:gd name="T52" fmla="*/ 192 w 1071"/>
                <a:gd name="T53" fmla="*/ 103 h 347"/>
                <a:gd name="T54" fmla="*/ 297 w 1071"/>
                <a:gd name="T55" fmla="*/ 128 h 347"/>
                <a:gd name="T56" fmla="*/ 407 w 1071"/>
                <a:gd name="T57" fmla="*/ 144 h 347"/>
                <a:gd name="T58" fmla="*/ 518 w 1071"/>
                <a:gd name="T59" fmla="*/ 144 h 347"/>
                <a:gd name="T60" fmla="*/ 632 w 1071"/>
                <a:gd name="T61" fmla="*/ 138 h 347"/>
                <a:gd name="T62" fmla="*/ 743 w 1071"/>
                <a:gd name="T63" fmla="*/ 122 h 347"/>
                <a:gd name="T64" fmla="*/ 853 w 1071"/>
                <a:gd name="T65" fmla="*/ 105 h 347"/>
                <a:gd name="T66" fmla="*/ 881 w 1071"/>
                <a:gd name="T67" fmla="*/ 95 h 347"/>
                <a:gd name="T68" fmla="*/ 910 w 1071"/>
                <a:gd name="T69" fmla="*/ 88 h 347"/>
                <a:gd name="T70" fmla="*/ 939 w 1071"/>
                <a:gd name="T71" fmla="*/ 76 h 347"/>
                <a:gd name="T72" fmla="*/ 970 w 1071"/>
                <a:gd name="T73" fmla="*/ 64 h 347"/>
                <a:gd name="T74" fmla="*/ 995 w 1071"/>
                <a:gd name="T75" fmla="*/ 49 h 347"/>
                <a:gd name="T76" fmla="*/ 1022 w 1071"/>
                <a:gd name="T77" fmla="*/ 35 h 347"/>
                <a:gd name="T78" fmla="*/ 1045 w 1071"/>
                <a:gd name="T79" fmla="*/ 18 h 347"/>
                <a:gd name="T80" fmla="*/ 1069 w 1071"/>
                <a:gd name="T81" fmla="*/ 0 h 347"/>
                <a:gd name="T82" fmla="*/ 1069 w 1071"/>
                <a:gd name="T83" fmla="*/ 22 h 347"/>
                <a:gd name="T84" fmla="*/ 1071 w 1071"/>
                <a:gd name="T85" fmla="*/ 45 h 347"/>
                <a:gd name="T86" fmla="*/ 1071 w 1071"/>
                <a:gd name="T87" fmla="*/ 68 h 347"/>
                <a:gd name="T88" fmla="*/ 1071 w 1071"/>
                <a:gd name="T89" fmla="*/ 91 h 347"/>
                <a:gd name="T90" fmla="*/ 1067 w 1071"/>
                <a:gd name="T91" fmla="*/ 113 h 347"/>
                <a:gd name="T92" fmla="*/ 1065 w 1071"/>
                <a:gd name="T93" fmla="*/ 136 h 347"/>
                <a:gd name="T94" fmla="*/ 1059 w 1071"/>
                <a:gd name="T95" fmla="*/ 159 h 347"/>
                <a:gd name="T96" fmla="*/ 1055 w 1071"/>
                <a:gd name="T97" fmla="*/ 183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1" h="347">
                  <a:moveTo>
                    <a:pt x="1055" y="183"/>
                  </a:moveTo>
                  <a:lnTo>
                    <a:pt x="980" y="239"/>
                  </a:lnTo>
                  <a:lnTo>
                    <a:pt x="900" y="283"/>
                  </a:lnTo>
                  <a:lnTo>
                    <a:pt x="811" y="312"/>
                  </a:lnTo>
                  <a:lnTo>
                    <a:pt x="718" y="334"/>
                  </a:lnTo>
                  <a:lnTo>
                    <a:pt x="621" y="344"/>
                  </a:lnTo>
                  <a:lnTo>
                    <a:pt x="524" y="347"/>
                  </a:lnTo>
                  <a:lnTo>
                    <a:pt x="425" y="344"/>
                  </a:lnTo>
                  <a:lnTo>
                    <a:pt x="332" y="338"/>
                  </a:lnTo>
                  <a:lnTo>
                    <a:pt x="287" y="328"/>
                  </a:lnTo>
                  <a:lnTo>
                    <a:pt x="243" y="320"/>
                  </a:lnTo>
                  <a:lnTo>
                    <a:pt x="198" y="309"/>
                  </a:lnTo>
                  <a:lnTo>
                    <a:pt x="157" y="299"/>
                  </a:lnTo>
                  <a:lnTo>
                    <a:pt x="115" y="283"/>
                  </a:lnTo>
                  <a:lnTo>
                    <a:pt x="78" y="264"/>
                  </a:lnTo>
                  <a:lnTo>
                    <a:pt x="43" y="241"/>
                  </a:lnTo>
                  <a:lnTo>
                    <a:pt x="14" y="214"/>
                  </a:lnTo>
                  <a:lnTo>
                    <a:pt x="6" y="188"/>
                  </a:lnTo>
                  <a:lnTo>
                    <a:pt x="2" y="163"/>
                  </a:lnTo>
                  <a:lnTo>
                    <a:pt x="0" y="136"/>
                  </a:lnTo>
                  <a:lnTo>
                    <a:pt x="0" y="109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27"/>
                  </a:lnTo>
                  <a:lnTo>
                    <a:pt x="2" y="6"/>
                  </a:lnTo>
                  <a:lnTo>
                    <a:pt x="93" y="62"/>
                  </a:lnTo>
                  <a:lnTo>
                    <a:pt x="192" y="103"/>
                  </a:lnTo>
                  <a:lnTo>
                    <a:pt x="297" y="128"/>
                  </a:lnTo>
                  <a:lnTo>
                    <a:pt x="407" y="144"/>
                  </a:lnTo>
                  <a:lnTo>
                    <a:pt x="518" y="144"/>
                  </a:lnTo>
                  <a:lnTo>
                    <a:pt x="632" y="138"/>
                  </a:lnTo>
                  <a:lnTo>
                    <a:pt x="743" y="122"/>
                  </a:lnTo>
                  <a:lnTo>
                    <a:pt x="853" y="105"/>
                  </a:lnTo>
                  <a:lnTo>
                    <a:pt x="881" y="95"/>
                  </a:lnTo>
                  <a:lnTo>
                    <a:pt x="910" y="88"/>
                  </a:lnTo>
                  <a:lnTo>
                    <a:pt x="939" y="76"/>
                  </a:lnTo>
                  <a:lnTo>
                    <a:pt x="970" y="64"/>
                  </a:lnTo>
                  <a:lnTo>
                    <a:pt x="995" y="49"/>
                  </a:lnTo>
                  <a:lnTo>
                    <a:pt x="1022" y="35"/>
                  </a:lnTo>
                  <a:lnTo>
                    <a:pt x="1045" y="18"/>
                  </a:lnTo>
                  <a:lnTo>
                    <a:pt x="1069" y="0"/>
                  </a:lnTo>
                  <a:lnTo>
                    <a:pt x="1069" y="22"/>
                  </a:lnTo>
                  <a:lnTo>
                    <a:pt x="1071" y="45"/>
                  </a:lnTo>
                  <a:lnTo>
                    <a:pt x="1071" y="68"/>
                  </a:lnTo>
                  <a:lnTo>
                    <a:pt x="1071" y="91"/>
                  </a:lnTo>
                  <a:lnTo>
                    <a:pt x="1067" y="113"/>
                  </a:lnTo>
                  <a:lnTo>
                    <a:pt x="1065" y="136"/>
                  </a:lnTo>
                  <a:lnTo>
                    <a:pt x="1059" y="159"/>
                  </a:lnTo>
                  <a:lnTo>
                    <a:pt x="1055" y="18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5" name="Freeform 69"/>
            <p:cNvSpPr>
              <a:spLocks/>
            </p:cNvSpPr>
            <p:nvPr/>
          </p:nvSpPr>
          <p:spPr bwMode="auto">
            <a:xfrm>
              <a:off x="4399" y="2800"/>
              <a:ext cx="596" cy="321"/>
            </a:xfrm>
            <a:custGeom>
              <a:avLst/>
              <a:gdLst>
                <a:gd name="T0" fmla="*/ 1191 w 1193"/>
                <a:gd name="T1" fmla="*/ 231 h 642"/>
                <a:gd name="T2" fmla="*/ 1193 w 1193"/>
                <a:gd name="T3" fmla="*/ 264 h 642"/>
                <a:gd name="T4" fmla="*/ 1189 w 1193"/>
                <a:gd name="T5" fmla="*/ 305 h 642"/>
                <a:gd name="T6" fmla="*/ 1177 w 1193"/>
                <a:gd name="T7" fmla="*/ 349 h 642"/>
                <a:gd name="T8" fmla="*/ 1164 w 1193"/>
                <a:gd name="T9" fmla="*/ 400 h 642"/>
                <a:gd name="T10" fmla="*/ 1144 w 1193"/>
                <a:gd name="T11" fmla="*/ 444 h 642"/>
                <a:gd name="T12" fmla="*/ 1123 w 1193"/>
                <a:gd name="T13" fmla="*/ 487 h 642"/>
                <a:gd name="T14" fmla="*/ 1098 w 1193"/>
                <a:gd name="T15" fmla="*/ 522 h 642"/>
                <a:gd name="T16" fmla="*/ 1072 w 1193"/>
                <a:gd name="T17" fmla="*/ 549 h 642"/>
                <a:gd name="T18" fmla="*/ 950 w 1193"/>
                <a:gd name="T19" fmla="*/ 590 h 642"/>
                <a:gd name="T20" fmla="*/ 820 w 1193"/>
                <a:gd name="T21" fmla="*/ 619 h 642"/>
                <a:gd name="T22" fmla="*/ 683 w 1193"/>
                <a:gd name="T23" fmla="*/ 636 h 642"/>
                <a:gd name="T24" fmla="*/ 547 w 1193"/>
                <a:gd name="T25" fmla="*/ 642 h 642"/>
                <a:gd name="T26" fmla="*/ 411 w 1193"/>
                <a:gd name="T27" fmla="*/ 631 h 642"/>
                <a:gd name="T28" fmla="*/ 281 w 1193"/>
                <a:gd name="T29" fmla="*/ 601 h 642"/>
                <a:gd name="T30" fmla="*/ 159 w 1193"/>
                <a:gd name="T31" fmla="*/ 555 h 642"/>
                <a:gd name="T32" fmla="*/ 50 w 1193"/>
                <a:gd name="T33" fmla="*/ 491 h 642"/>
                <a:gd name="T34" fmla="*/ 25 w 1193"/>
                <a:gd name="T35" fmla="*/ 464 h 642"/>
                <a:gd name="T36" fmla="*/ 12 w 1193"/>
                <a:gd name="T37" fmla="*/ 437 h 642"/>
                <a:gd name="T38" fmla="*/ 4 w 1193"/>
                <a:gd name="T39" fmla="*/ 406 h 642"/>
                <a:gd name="T40" fmla="*/ 2 w 1193"/>
                <a:gd name="T41" fmla="*/ 375 h 642"/>
                <a:gd name="T42" fmla="*/ 0 w 1193"/>
                <a:gd name="T43" fmla="*/ 342 h 642"/>
                <a:gd name="T44" fmla="*/ 4 w 1193"/>
                <a:gd name="T45" fmla="*/ 309 h 642"/>
                <a:gd name="T46" fmla="*/ 8 w 1193"/>
                <a:gd name="T47" fmla="*/ 278 h 642"/>
                <a:gd name="T48" fmla="*/ 12 w 1193"/>
                <a:gd name="T49" fmla="*/ 250 h 642"/>
                <a:gd name="T50" fmla="*/ 54 w 1193"/>
                <a:gd name="T51" fmla="*/ 175 h 642"/>
                <a:gd name="T52" fmla="*/ 110 w 1193"/>
                <a:gd name="T53" fmla="*/ 119 h 642"/>
                <a:gd name="T54" fmla="*/ 176 w 1193"/>
                <a:gd name="T55" fmla="*/ 78 h 642"/>
                <a:gd name="T56" fmla="*/ 252 w 1193"/>
                <a:gd name="T57" fmla="*/ 49 h 642"/>
                <a:gd name="T58" fmla="*/ 330 w 1193"/>
                <a:gd name="T59" fmla="*/ 29 h 642"/>
                <a:gd name="T60" fmla="*/ 413 w 1193"/>
                <a:gd name="T61" fmla="*/ 16 h 642"/>
                <a:gd name="T62" fmla="*/ 496 w 1193"/>
                <a:gd name="T63" fmla="*/ 8 h 642"/>
                <a:gd name="T64" fmla="*/ 578 w 1193"/>
                <a:gd name="T65" fmla="*/ 0 h 642"/>
                <a:gd name="T66" fmla="*/ 667 w 1193"/>
                <a:gd name="T67" fmla="*/ 0 h 642"/>
                <a:gd name="T68" fmla="*/ 756 w 1193"/>
                <a:gd name="T69" fmla="*/ 6 h 642"/>
                <a:gd name="T70" fmla="*/ 844 w 1193"/>
                <a:gd name="T71" fmla="*/ 18 h 642"/>
                <a:gd name="T72" fmla="*/ 927 w 1193"/>
                <a:gd name="T73" fmla="*/ 39 h 642"/>
                <a:gd name="T74" fmla="*/ 1004 w 1193"/>
                <a:gd name="T75" fmla="*/ 68 h 642"/>
                <a:gd name="T76" fmla="*/ 1076 w 1193"/>
                <a:gd name="T77" fmla="*/ 109 h 642"/>
                <a:gd name="T78" fmla="*/ 1138 w 1193"/>
                <a:gd name="T79" fmla="*/ 161 h 642"/>
                <a:gd name="T80" fmla="*/ 1191 w 1193"/>
                <a:gd name="T81" fmla="*/ 231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3" h="642">
                  <a:moveTo>
                    <a:pt x="1191" y="231"/>
                  </a:moveTo>
                  <a:lnTo>
                    <a:pt x="1193" y="264"/>
                  </a:lnTo>
                  <a:lnTo>
                    <a:pt x="1189" y="305"/>
                  </a:lnTo>
                  <a:lnTo>
                    <a:pt x="1177" y="349"/>
                  </a:lnTo>
                  <a:lnTo>
                    <a:pt x="1164" y="400"/>
                  </a:lnTo>
                  <a:lnTo>
                    <a:pt x="1144" y="444"/>
                  </a:lnTo>
                  <a:lnTo>
                    <a:pt x="1123" y="487"/>
                  </a:lnTo>
                  <a:lnTo>
                    <a:pt x="1098" y="522"/>
                  </a:lnTo>
                  <a:lnTo>
                    <a:pt x="1072" y="549"/>
                  </a:lnTo>
                  <a:lnTo>
                    <a:pt x="950" y="590"/>
                  </a:lnTo>
                  <a:lnTo>
                    <a:pt x="820" y="619"/>
                  </a:lnTo>
                  <a:lnTo>
                    <a:pt x="683" y="636"/>
                  </a:lnTo>
                  <a:lnTo>
                    <a:pt x="547" y="642"/>
                  </a:lnTo>
                  <a:lnTo>
                    <a:pt x="411" y="631"/>
                  </a:lnTo>
                  <a:lnTo>
                    <a:pt x="281" y="601"/>
                  </a:lnTo>
                  <a:lnTo>
                    <a:pt x="159" y="555"/>
                  </a:lnTo>
                  <a:lnTo>
                    <a:pt x="50" y="491"/>
                  </a:lnTo>
                  <a:lnTo>
                    <a:pt x="25" y="464"/>
                  </a:lnTo>
                  <a:lnTo>
                    <a:pt x="12" y="437"/>
                  </a:lnTo>
                  <a:lnTo>
                    <a:pt x="4" y="406"/>
                  </a:lnTo>
                  <a:lnTo>
                    <a:pt x="2" y="375"/>
                  </a:lnTo>
                  <a:lnTo>
                    <a:pt x="0" y="342"/>
                  </a:lnTo>
                  <a:lnTo>
                    <a:pt x="4" y="309"/>
                  </a:lnTo>
                  <a:lnTo>
                    <a:pt x="8" y="278"/>
                  </a:lnTo>
                  <a:lnTo>
                    <a:pt x="12" y="250"/>
                  </a:lnTo>
                  <a:lnTo>
                    <a:pt x="54" y="175"/>
                  </a:lnTo>
                  <a:lnTo>
                    <a:pt x="110" y="119"/>
                  </a:lnTo>
                  <a:lnTo>
                    <a:pt x="176" y="78"/>
                  </a:lnTo>
                  <a:lnTo>
                    <a:pt x="252" y="49"/>
                  </a:lnTo>
                  <a:lnTo>
                    <a:pt x="330" y="29"/>
                  </a:lnTo>
                  <a:lnTo>
                    <a:pt x="413" y="16"/>
                  </a:lnTo>
                  <a:lnTo>
                    <a:pt x="496" y="8"/>
                  </a:lnTo>
                  <a:lnTo>
                    <a:pt x="578" y="0"/>
                  </a:lnTo>
                  <a:lnTo>
                    <a:pt x="667" y="0"/>
                  </a:lnTo>
                  <a:lnTo>
                    <a:pt x="756" y="6"/>
                  </a:lnTo>
                  <a:lnTo>
                    <a:pt x="844" y="18"/>
                  </a:lnTo>
                  <a:lnTo>
                    <a:pt x="927" y="39"/>
                  </a:lnTo>
                  <a:lnTo>
                    <a:pt x="1004" y="68"/>
                  </a:lnTo>
                  <a:lnTo>
                    <a:pt x="1076" y="109"/>
                  </a:lnTo>
                  <a:lnTo>
                    <a:pt x="1138" y="161"/>
                  </a:lnTo>
                  <a:lnTo>
                    <a:pt x="1191" y="23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6" name="Freeform 70"/>
            <p:cNvSpPr>
              <a:spLocks/>
            </p:cNvSpPr>
            <p:nvPr/>
          </p:nvSpPr>
          <p:spPr bwMode="auto">
            <a:xfrm>
              <a:off x="4429" y="2818"/>
              <a:ext cx="548" cy="214"/>
            </a:xfrm>
            <a:custGeom>
              <a:avLst/>
              <a:gdLst>
                <a:gd name="T0" fmla="*/ 1072 w 1096"/>
                <a:gd name="T1" fmla="*/ 159 h 429"/>
                <a:gd name="T2" fmla="*/ 1080 w 1096"/>
                <a:gd name="T3" fmla="*/ 171 h 429"/>
                <a:gd name="T4" fmla="*/ 1088 w 1096"/>
                <a:gd name="T5" fmla="*/ 186 h 429"/>
                <a:gd name="T6" fmla="*/ 1092 w 1096"/>
                <a:gd name="T7" fmla="*/ 200 h 429"/>
                <a:gd name="T8" fmla="*/ 1096 w 1096"/>
                <a:gd name="T9" fmla="*/ 217 h 429"/>
                <a:gd name="T10" fmla="*/ 1094 w 1096"/>
                <a:gd name="T11" fmla="*/ 233 h 429"/>
                <a:gd name="T12" fmla="*/ 1094 w 1096"/>
                <a:gd name="T13" fmla="*/ 248 h 429"/>
                <a:gd name="T14" fmla="*/ 1088 w 1096"/>
                <a:gd name="T15" fmla="*/ 264 h 429"/>
                <a:gd name="T16" fmla="*/ 1084 w 1096"/>
                <a:gd name="T17" fmla="*/ 279 h 429"/>
                <a:gd name="T18" fmla="*/ 987 w 1096"/>
                <a:gd name="T19" fmla="*/ 340 h 429"/>
                <a:gd name="T20" fmla="*/ 880 w 1096"/>
                <a:gd name="T21" fmla="*/ 384 h 429"/>
                <a:gd name="T22" fmla="*/ 762 w 1096"/>
                <a:gd name="T23" fmla="*/ 413 h 429"/>
                <a:gd name="T24" fmla="*/ 642 w 1096"/>
                <a:gd name="T25" fmla="*/ 429 h 429"/>
                <a:gd name="T26" fmla="*/ 516 w 1096"/>
                <a:gd name="T27" fmla="*/ 429 h 429"/>
                <a:gd name="T28" fmla="*/ 396 w 1096"/>
                <a:gd name="T29" fmla="*/ 417 h 429"/>
                <a:gd name="T30" fmla="*/ 281 w 1096"/>
                <a:gd name="T31" fmla="*/ 392 h 429"/>
                <a:gd name="T32" fmla="*/ 178 w 1096"/>
                <a:gd name="T33" fmla="*/ 359 h 429"/>
                <a:gd name="T34" fmla="*/ 151 w 1096"/>
                <a:gd name="T35" fmla="*/ 349 h 429"/>
                <a:gd name="T36" fmla="*/ 128 w 1096"/>
                <a:gd name="T37" fmla="*/ 340 h 429"/>
                <a:gd name="T38" fmla="*/ 103 w 1096"/>
                <a:gd name="T39" fmla="*/ 326 h 429"/>
                <a:gd name="T40" fmla="*/ 81 w 1096"/>
                <a:gd name="T41" fmla="*/ 312 h 429"/>
                <a:gd name="T42" fmla="*/ 58 w 1096"/>
                <a:gd name="T43" fmla="*/ 295 h 429"/>
                <a:gd name="T44" fmla="*/ 39 w 1096"/>
                <a:gd name="T45" fmla="*/ 277 h 429"/>
                <a:gd name="T46" fmla="*/ 21 w 1096"/>
                <a:gd name="T47" fmla="*/ 256 h 429"/>
                <a:gd name="T48" fmla="*/ 10 w 1096"/>
                <a:gd name="T49" fmla="*/ 237 h 429"/>
                <a:gd name="T50" fmla="*/ 2 w 1096"/>
                <a:gd name="T51" fmla="*/ 221 h 429"/>
                <a:gd name="T52" fmla="*/ 0 w 1096"/>
                <a:gd name="T53" fmla="*/ 208 h 429"/>
                <a:gd name="T54" fmla="*/ 2 w 1096"/>
                <a:gd name="T55" fmla="*/ 194 h 429"/>
                <a:gd name="T56" fmla="*/ 8 w 1096"/>
                <a:gd name="T57" fmla="*/ 181 h 429"/>
                <a:gd name="T58" fmla="*/ 14 w 1096"/>
                <a:gd name="T59" fmla="*/ 167 h 429"/>
                <a:gd name="T60" fmla="*/ 21 w 1096"/>
                <a:gd name="T61" fmla="*/ 153 h 429"/>
                <a:gd name="T62" fmla="*/ 31 w 1096"/>
                <a:gd name="T63" fmla="*/ 142 h 429"/>
                <a:gd name="T64" fmla="*/ 43 w 1096"/>
                <a:gd name="T65" fmla="*/ 132 h 429"/>
                <a:gd name="T66" fmla="*/ 101 w 1096"/>
                <a:gd name="T67" fmla="*/ 93 h 429"/>
                <a:gd name="T68" fmla="*/ 165 w 1096"/>
                <a:gd name="T69" fmla="*/ 64 h 429"/>
                <a:gd name="T70" fmla="*/ 233 w 1096"/>
                <a:gd name="T71" fmla="*/ 41 h 429"/>
                <a:gd name="T72" fmla="*/ 306 w 1096"/>
                <a:gd name="T73" fmla="*/ 25 h 429"/>
                <a:gd name="T74" fmla="*/ 380 w 1096"/>
                <a:gd name="T75" fmla="*/ 12 h 429"/>
                <a:gd name="T76" fmla="*/ 458 w 1096"/>
                <a:gd name="T77" fmla="*/ 4 h 429"/>
                <a:gd name="T78" fmla="*/ 533 w 1096"/>
                <a:gd name="T79" fmla="*/ 0 h 429"/>
                <a:gd name="T80" fmla="*/ 613 w 1096"/>
                <a:gd name="T81" fmla="*/ 2 h 429"/>
                <a:gd name="T82" fmla="*/ 675 w 1096"/>
                <a:gd name="T83" fmla="*/ 8 h 429"/>
                <a:gd name="T84" fmla="*/ 737 w 1096"/>
                <a:gd name="T85" fmla="*/ 18 h 429"/>
                <a:gd name="T86" fmla="*/ 797 w 1096"/>
                <a:gd name="T87" fmla="*/ 27 h 429"/>
                <a:gd name="T88" fmla="*/ 857 w 1096"/>
                <a:gd name="T89" fmla="*/ 45 h 429"/>
                <a:gd name="T90" fmla="*/ 913 w 1096"/>
                <a:gd name="T91" fmla="*/ 64 h 429"/>
                <a:gd name="T92" fmla="*/ 970 w 1096"/>
                <a:gd name="T93" fmla="*/ 89 h 429"/>
                <a:gd name="T94" fmla="*/ 1020 w 1096"/>
                <a:gd name="T95" fmla="*/ 118 h 429"/>
                <a:gd name="T96" fmla="*/ 1072 w 1096"/>
                <a:gd name="T97" fmla="*/ 15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96" h="429">
                  <a:moveTo>
                    <a:pt x="1072" y="159"/>
                  </a:moveTo>
                  <a:lnTo>
                    <a:pt x="1080" y="171"/>
                  </a:lnTo>
                  <a:lnTo>
                    <a:pt x="1088" y="186"/>
                  </a:lnTo>
                  <a:lnTo>
                    <a:pt x="1092" y="200"/>
                  </a:lnTo>
                  <a:lnTo>
                    <a:pt x="1096" y="217"/>
                  </a:lnTo>
                  <a:lnTo>
                    <a:pt x="1094" y="233"/>
                  </a:lnTo>
                  <a:lnTo>
                    <a:pt x="1094" y="248"/>
                  </a:lnTo>
                  <a:lnTo>
                    <a:pt x="1088" y="264"/>
                  </a:lnTo>
                  <a:lnTo>
                    <a:pt x="1084" y="279"/>
                  </a:lnTo>
                  <a:lnTo>
                    <a:pt x="987" y="340"/>
                  </a:lnTo>
                  <a:lnTo>
                    <a:pt x="880" y="384"/>
                  </a:lnTo>
                  <a:lnTo>
                    <a:pt x="762" y="413"/>
                  </a:lnTo>
                  <a:lnTo>
                    <a:pt x="642" y="429"/>
                  </a:lnTo>
                  <a:lnTo>
                    <a:pt x="516" y="429"/>
                  </a:lnTo>
                  <a:lnTo>
                    <a:pt x="396" y="417"/>
                  </a:lnTo>
                  <a:lnTo>
                    <a:pt x="281" y="392"/>
                  </a:lnTo>
                  <a:lnTo>
                    <a:pt x="178" y="359"/>
                  </a:lnTo>
                  <a:lnTo>
                    <a:pt x="151" y="349"/>
                  </a:lnTo>
                  <a:lnTo>
                    <a:pt x="128" y="340"/>
                  </a:lnTo>
                  <a:lnTo>
                    <a:pt x="103" y="326"/>
                  </a:lnTo>
                  <a:lnTo>
                    <a:pt x="81" y="312"/>
                  </a:lnTo>
                  <a:lnTo>
                    <a:pt x="58" y="295"/>
                  </a:lnTo>
                  <a:lnTo>
                    <a:pt x="39" y="277"/>
                  </a:lnTo>
                  <a:lnTo>
                    <a:pt x="21" y="256"/>
                  </a:lnTo>
                  <a:lnTo>
                    <a:pt x="10" y="237"/>
                  </a:lnTo>
                  <a:lnTo>
                    <a:pt x="2" y="221"/>
                  </a:lnTo>
                  <a:lnTo>
                    <a:pt x="0" y="208"/>
                  </a:lnTo>
                  <a:lnTo>
                    <a:pt x="2" y="194"/>
                  </a:lnTo>
                  <a:lnTo>
                    <a:pt x="8" y="181"/>
                  </a:lnTo>
                  <a:lnTo>
                    <a:pt x="14" y="167"/>
                  </a:lnTo>
                  <a:lnTo>
                    <a:pt x="21" y="153"/>
                  </a:lnTo>
                  <a:lnTo>
                    <a:pt x="31" y="142"/>
                  </a:lnTo>
                  <a:lnTo>
                    <a:pt x="43" y="132"/>
                  </a:lnTo>
                  <a:lnTo>
                    <a:pt x="101" y="93"/>
                  </a:lnTo>
                  <a:lnTo>
                    <a:pt x="165" y="64"/>
                  </a:lnTo>
                  <a:lnTo>
                    <a:pt x="233" y="41"/>
                  </a:lnTo>
                  <a:lnTo>
                    <a:pt x="306" y="25"/>
                  </a:lnTo>
                  <a:lnTo>
                    <a:pt x="380" y="12"/>
                  </a:lnTo>
                  <a:lnTo>
                    <a:pt x="458" y="4"/>
                  </a:lnTo>
                  <a:lnTo>
                    <a:pt x="533" y="0"/>
                  </a:lnTo>
                  <a:lnTo>
                    <a:pt x="613" y="2"/>
                  </a:lnTo>
                  <a:lnTo>
                    <a:pt x="675" y="8"/>
                  </a:lnTo>
                  <a:lnTo>
                    <a:pt x="737" y="18"/>
                  </a:lnTo>
                  <a:lnTo>
                    <a:pt x="797" y="27"/>
                  </a:lnTo>
                  <a:lnTo>
                    <a:pt x="857" y="45"/>
                  </a:lnTo>
                  <a:lnTo>
                    <a:pt x="913" y="64"/>
                  </a:lnTo>
                  <a:lnTo>
                    <a:pt x="970" y="89"/>
                  </a:lnTo>
                  <a:lnTo>
                    <a:pt x="1020" y="118"/>
                  </a:lnTo>
                  <a:lnTo>
                    <a:pt x="1072" y="15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7" name="Freeform 71"/>
            <p:cNvSpPr>
              <a:spLocks/>
            </p:cNvSpPr>
            <p:nvPr/>
          </p:nvSpPr>
          <p:spPr bwMode="auto">
            <a:xfrm>
              <a:off x="4425" y="2964"/>
              <a:ext cx="530" cy="136"/>
            </a:xfrm>
            <a:custGeom>
              <a:avLst/>
              <a:gdLst>
                <a:gd name="T0" fmla="*/ 920 w 1059"/>
                <a:gd name="T1" fmla="*/ 138 h 271"/>
                <a:gd name="T2" fmla="*/ 1059 w 1059"/>
                <a:gd name="T3" fmla="*/ 76 h 271"/>
                <a:gd name="T4" fmla="*/ 1053 w 1059"/>
                <a:gd name="T5" fmla="*/ 116 h 271"/>
                <a:gd name="T6" fmla="*/ 1038 w 1059"/>
                <a:gd name="T7" fmla="*/ 149 h 271"/>
                <a:gd name="T8" fmla="*/ 1009 w 1059"/>
                <a:gd name="T9" fmla="*/ 175 h 271"/>
                <a:gd name="T10" fmla="*/ 976 w 1059"/>
                <a:gd name="T11" fmla="*/ 194 h 271"/>
                <a:gd name="T12" fmla="*/ 935 w 1059"/>
                <a:gd name="T13" fmla="*/ 207 h 271"/>
                <a:gd name="T14" fmla="*/ 894 w 1059"/>
                <a:gd name="T15" fmla="*/ 223 h 271"/>
                <a:gd name="T16" fmla="*/ 854 w 1059"/>
                <a:gd name="T17" fmla="*/ 235 h 271"/>
                <a:gd name="T18" fmla="*/ 819 w 1059"/>
                <a:gd name="T19" fmla="*/ 252 h 271"/>
                <a:gd name="T20" fmla="*/ 710 w 1059"/>
                <a:gd name="T21" fmla="*/ 264 h 271"/>
                <a:gd name="T22" fmla="*/ 601 w 1059"/>
                <a:gd name="T23" fmla="*/ 271 h 271"/>
                <a:gd name="T24" fmla="*/ 489 w 1059"/>
                <a:gd name="T25" fmla="*/ 271 h 271"/>
                <a:gd name="T26" fmla="*/ 380 w 1059"/>
                <a:gd name="T27" fmla="*/ 264 h 271"/>
                <a:gd name="T28" fmla="*/ 274 w 1059"/>
                <a:gd name="T29" fmla="*/ 242 h 271"/>
                <a:gd name="T30" fmla="*/ 175 w 1059"/>
                <a:gd name="T31" fmla="*/ 211 h 271"/>
                <a:gd name="T32" fmla="*/ 86 w 1059"/>
                <a:gd name="T33" fmla="*/ 163 h 271"/>
                <a:gd name="T34" fmla="*/ 8 w 1059"/>
                <a:gd name="T35" fmla="*/ 101 h 271"/>
                <a:gd name="T36" fmla="*/ 2 w 1059"/>
                <a:gd name="T37" fmla="*/ 85 h 271"/>
                <a:gd name="T38" fmla="*/ 2 w 1059"/>
                <a:gd name="T39" fmla="*/ 72 h 271"/>
                <a:gd name="T40" fmla="*/ 0 w 1059"/>
                <a:gd name="T41" fmla="*/ 58 h 271"/>
                <a:gd name="T42" fmla="*/ 2 w 1059"/>
                <a:gd name="T43" fmla="*/ 47 h 271"/>
                <a:gd name="T44" fmla="*/ 2 w 1059"/>
                <a:gd name="T45" fmla="*/ 33 h 271"/>
                <a:gd name="T46" fmla="*/ 4 w 1059"/>
                <a:gd name="T47" fmla="*/ 21 h 271"/>
                <a:gd name="T48" fmla="*/ 6 w 1059"/>
                <a:gd name="T49" fmla="*/ 10 h 271"/>
                <a:gd name="T50" fmla="*/ 8 w 1059"/>
                <a:gd name="T51" fmla="*/ 0 h 271"/>
                <a:gd name="T52" fmla="*/ 103 w 1059"/>
                <a:gd name="T53" fmla="*/ 68 h 271"/>
                <a:gd name="T54" fmla="*/ 208 w 1059"/>
                <a:gd name="T55" fmla="*/ 118 h 271"/>
                <a:gd name="T56" fmla="*/ 320 w 1059"/>
                <a:gd name="T57" fmla="*/ 153 h 271"/>
                <a:gd name="T58" fmla="*/ 439 w 1059"/>
                <a:gd name="T59" fmla="*/ 173 h 271"/>
                <a:gd name="T60" fmla="*/ 559 w 1059"/>
                <a:gd name="T61" fmla="*/ 178 h 271"/>
                <a:gd name="T62" fmla="*/ 681 w 1059"/>
                <a:gd name="T63" fmla="*/ 175 h 271"/>
                <a:gd name="T64" fmla="*/ 801 w 1059"/>
                <a:gd name="T65" fmla="*/ 159 h 271"/>
                <a:gd name="T66" fmla="*/ 920 w 1059"/>
                <a:gd name="T67" fmla="*/ 13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59" h="271">
                  <a:moveTo>
                    <a:pt x="920" y="138"/>
                  </a:moveTo>
                  <a:lnTo>
                    <a:pt x="1059" y="76"/>
                  </a:lnTo>
                  <a:lnTo>
                    <a:pt x="1053" y="116"/>
                  </a:lnTo>
                  <a:lnTo>
                    <a:pt x="1038" y="149"/>
                  </a:lnTo>
                  <a:lnTo>
                    <a:pt x="1009" y="175"/>
                  </a:lnTo>
                  <a:lnTo>
                    <a:pt x="976" y="194"/>
                  </a:lnTo>
                  <a:lnTo>
                    <a:pt x="935" y="207"/>
                  </a:lnTo>
                  <a:lnTo>
                    <a:pt x="894" y="223"/>
                  </a:lnTo>
                  <a:lnTo>
                    <a:pt x="854" y="235"/>
                  </a:lnTo>
                  <a:lnTo>
                    <a:pt x="819" y="252"/>
                  </a:lnTo>
                  <a:lnTo>
                    <a:pt x="710" y="264"/>
                  </a:lnTo>
                  <a:lnTo>
                    <a:pt x="601" y="271"/>
                  </a:lnTo>
                  <a:lnTo>
                    <a:pt x="489" y="271"/>
                  </a:lnTo>
                  <a:lnTo>
                    <a:pt x="380" y="264"/>
                  </a:lnTo>
                  <a:lnTo>
                    <a:pt x="274" y="242"/>
                  </a:lnTo>
                  <a:lnTo>
                    <a:pt x="175" y="211"/>
                  </a:lnTo>
                  <a:lnTo>
                    <a:pt x="86" y="163"/>
                  </a:lnTo>
                  <a:lnTo>
                    <a:pt x="8" y="101"/>
                  </a:lnTo>
                  <a:lnTo>
                    <a:pt x="2" y="85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7"/>
                  </a:lnTo>
                  <a:lnTo>
                    <a:pt x="2" y="33"/>
                  </a:lnTo>
                  <a:lnTo>
                    <a:pt x="4" y="21"/>
                  </a:lnTo>
                  <a:lnTo>
                    <a:pt x="6" y="10"/>
                  </a:lnTo>
                  <a:lnTo>
                    <a:pt x="8" y="0"/>
                  </a:lnTo>
                  <a:lnTo>
                    <a:pt x="103" y="68"/>
                  </a:lnTo>
                  <a:lnTo>
                    <a:pt x="208" y="118"/>
                  </a:lnTo>
                  <a:lnTo>
                    <a:pt x="320" y="153"/>
                  </a:lnTo>
                  <a:lnTo>
                    <a:pt x="439" y="173"/>
                  </a:lnTo>
                  <a:lnTo>
                    <a:pt x="559" y="178"/>
                  </a:lnTo>
                  <a:lnTo>
                    <a:pt x="681" y="175"/>
                  </a:lnTo>
                  <a:lnTo>
                    <a:pt x="801" y="159"/>
                  </a:lnTo>
                  <a:lnTo>
                    <a:pt x="920" y="138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8" name="Freeform 72"/>
            <p:cNvSpPr>
              <a:spLocks/>
            </p:cNvSpPr>
            <p:nvPr/>
          </p:nvSpPr>
          <p:spPr bwMode="auto">
            <a:xfrm>
              <a:off x="4086" y="3105"/>
              <a:ext cx="828" cy="499"/>
            </a:xfrm>
            <a:custGeom>
              <a:avLst/>
              <a:gdLst>
                <a:gd name="T0" fmla="*/ 1143 w 1657"/>
                <a:gd name="T1" fmla="*/ 179 h 999"/>
                <a:gd name="T2" fmla="*/ 1168 w 1657"/>
                <a:gd name="T3" fmla="*/ 223 h 999"/>
                <a:gd name="T4" fmla="*/ 1185 w 1657"/>
                <a:gd name="T5" fmla="*/ 272 h 999"/>
                <a:gd name="T6" fmla="*/ 1191 w 1657"/>
                <a:gd name="T7" fmla="*/ 320 h 999"/>
                <a:gd name="T8" fmla="*/ 1242 w 1657"/>
                <a:gd name="T9" fmla="*/ 359 h 999"/>
                <a:gd name="T10" fmla="*/ 1356 w 1657"/>
                <a:gd name="T11" fmla="*/ 384 h 999"/>
                <a:gd name="T12" fmla="*/ 1472 w 1657"/>
                <a:gd name="T13" fmla="*/ 421 h 999"/>
                <a:gd name="T14" fmla="*/ 1579 w 1657"/>
                <a:gd name="T15" fmla="*/ 477 h 999"/>
                <a:gd name="T16" fmla="*/ 1643 w 1657"/>
                <a:gd name="T17" fmla="*/ 553 h 999"/>
                <a:gd name="T18" fmla="*/ 1657 w 1657"/>
                <a:gd name="T19" fmla="*/ 625 h 999"/>
                <a:gd name="T20" fmla="*/ 1653 w 1657"/>
                <a:gd name="T21" fmla="*/ 700 h 999"/>
                <a:gd name="T22" fmla="*/ 1643 w 1657"/>
                <a:gd name="T23" fmla="*/ 778 h 999"/>
                <a:gd name="T24" fmla="*/ 1602 w 1657"/>
                <a:gd name="T25" fmla="*/ 857 h 999"/>
                <a:gd name="T26" fmla="*/ 1488 w 1657"/>
                <a:gd name="T27" fmla="*/ 923 h 999"/>
                <a:gd name="T28" fmla="*/ 1364 w 1657"/>
                <a:gd name="T29" fmla="*/ 962 h 999"/>
                <a:gd name="T30" fmla="*/ 1279 w 1657"/>
                <a:gd name="T31" fmla="*/ 979 h 999"/>
                <a:gd name="T32" fmla="*/ 1158 w 1657"/>
                <a:gd name="T33" fmla="*/ 993 h 999"/>
                <a:gd name="T34" fmla="*/ 941 w 1657"/>
                <a:gd name="T35" fmla="*/ 993 h 999"/>
                <a:gd name="T36" fmla="*/ 734 w 1657"/>
                <a:gd name="T37" fmla="*/ 956 h 999"/>
                <a:gd name="T38" fmla="*/ 549 w 1657"/>
                <a:gd name="T39" fmla="*/ 869 h 999"/>
                <a:gd name="T40" fmla="*/ 456 w 1657"/>
                <a:gd name="T41" fmla="*/ 786 h 999"/>
                <a:gd name="T42" fmla="*/ 456 w 1657"/>
                <a:gd name="T43" fmla="*/ 733 h 999"/>
                <a:gd name="T44" fmla="*/ 462 w 1657"/>
                <a:gd name="T45" fmla="*/ 677 h 999"/>
                <a:gd name="T46" fmla="*/ 443 w 1657"/>
                <a:gd name="T47" fmla="*/ 638 h 999"/>
                <a:gd name="T48" fmla="*/ 367 w 1657"/>
                <a:gd name="T49" fmla="*/ 625 h 999"/>
                <a:gd name="T50" fmla="*/ 274 w 1657"/>
                <a:gd name="T51" fmla="*/ 607 h 999"/>
                <a:gd name="T52" fmla="*/ 189 w 1657"/>
                <a:gd name="T53" fmla="*/ 578 h 999"/>
                <a:gd name="T54" fmla="*/ 107 w 1657"/>
                <a:gd name="T55" fmla="*/ 537 h 999"/>
                <a:gd name="T56" fmla="*/ 41 w 1657"/>
                <a:gd name="T57" fmla="*/ 485 h 999"/>
                <a:gd name="T58" fmla="*/ 12 w 1657"/>
                <a:gd name="T59" fmla="*/ 421 h 999"/>
                <a:gd name="T60" fmla="*/ 0 w 1657"/>
                <a:gd name="T61" fmla="*/ 349 h 999"/>
                <a:gd name="T62" fmla="*/ 2 w 1657"/>
                <a:gd name="T63" fmla="*/ 274 h 999"/>
                <a:gd name="T64" fmla="*/ 39 w 1657"/>
                <a:gd name="T65" fmla="*/ 171 h 999"/>
                <a:gd name="T66" fmla="*/ 142 w 1657"/>
                <a:gd name="T67" fmla="*/ 85 h 999"/>
                <a:gd name="T68" fmla="*/ 278 w 1657"/>
                <a:gd name="T69" fmla="*/ 39 h 999"/>
                <a:gd name="T70" fmla="*/ 425 w 1657"/>
                <a:gd name="T71" fmla="*/ 14 h 999"/>
                <a:gd name="T72" fmla="*/ 582 w 1657"/>
                <a:gd name="T73" fmla="*/ 0 h 999"/>
                <a:gd name="T74" fmla="*/ 751 w 1657"/>
                <a:gd name="T75" fmla="*/ 14 h 999"/>
                <a:gd name="T76" fmla="*/ 912 w 1657"/>
                <a:gd name="T77" fmla="*/ 53 h 999"/>
                <a:gd name="T78" fmla="*/ 1059 w 1657"/>
                <a:gd name="T79" fmla="*/ 117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57" h="999">
                  <a:moveTo>
                    <a:pt x="1129" y="161"/>
                  </a:moveTo>
                  <a:lnTo>
                    <a:pt x="1143" y="179"/>
                  </a:lnTo>
                  <a:lnTo>
                    <a:pt x="1156" y="202"/>
                  </a:lnTo>
                  <a:lnTo>
                    <a:pt x="1168" y="223"/>
                  </a:lnTo>
                  <a:lnTo>
                    <a:pt x="1180" y="248"/>
                  </a:lnTo>
                  <a:lnTo>
                    <a:pt x="1185" y="272"/>
                  </a:lnTo>
                  <a:lnTo>
                    <a:pt x="1191" y="295"/>
                  </a:lnTo>
                  <a:lnTo>
                    <a:pt x="1191" y="320"/>
                  </a:lnTo>
                  <a:lnTo>
                    <a:pt x="1189" y="347"/>
                  </a:lnTo>
                  <a:lnTo>
                    <a:pt x="1242" y="359"/>
                  </a:lnTo>
                  <a:lnTo>
                    <a:pt x="1300" y="372"/>
                  </a:lnTo>
                  <a:lnTo>
                    <a:pt x="1356" y="384"/>
                  </a:lnTo>
                  <a:lnTo>
                    <a:pt x="1416" y="402"/>
                  </a:lnTo>
                  <a:lnTo>
                    <a:pt x="1472" y="421"/>
                  </a:lnTo>
                  <a:lnTo>
                    <a:pt x="1527" y="446"/>
                  </a:lnTo>
                  <a:lnTo>
                    <a:pt x="1579" y="477"/>
                  </a:lnTo>
                  <a:lnTo>
                    <a:pt x="1628" y="522"/>
                  </a:lnTo>
                  <a:lnTo>
                    <a:pt x="1643" y="553"/>
                  </a:lnTo>
                  <a:lnTo>
                    <a:pt x="1653" y="588"/>
                  </a:lnTo>
                  <a:lnTo>
                    <a:pt x="1657" y="625"/>
                  </a:lnTo>
                  <a:lnTo>
                    <a:pt x="1657" y="663"/>
                  </a:lnTo>
                  <a:lnTo>
                    <a:pt x="1653" y="700"/>
                  </a:lnTo>
                  <a:lnTo>
                    <a:pt x="1649" y="739"/>
                  </a:lnTo>
                  <a:lnTo>
                    <a:pt x="1643" y="778"/>
                  </a:lnTo>
                  <a:lnTo>
                    <a:pt x="1641" y="817"/>
                  </a:lnTo>
                  <a:lnTo>
                    <a:pt x="1602" y="857"/>
                  </a:lnTo>
                  <a:lnTo>
                    <a:pt x="1550" y="894"/>
                  </a:lnTo>
                  <a:lnTo>
                    <a:pt x="1488" y="923"/>
                  </a:lnTo>
                  <a:lnTo>
                    <a:pt x="1426" y="946"/>
                  </a:lnTo>
                  <a:lnTo>
                    <a:pt x="1364" y="962"/>
                  </a:lnTo>
                  <a:lnTo>
                    <a:pt x="1315" y="974"/>
                  </a:lnTo>
                  <a:lnTo>
                    <a:pt x="1279" y="979"/>
                  </a:lnTo>
                  <a:lnTo>
                    <a:pt x="1267" y="983"/>
                  </a:lnTo>
                  <a:lnTo>
                    <a:pt x="1158" y="993"/>
                  </a:lnTo>
                  <a:lnTo>
                    <a:pt x="1050" y="999"/>
                  </a:lnTo>
                  <a:lnTo>
                    <a:pt x="941" y="993"/>
                  </a:lnTo>
                  <a:lnTo>
                    <a:pt x="836" y="981"/>
                  </a:lnTo>
                  <a:lnTo>
                    <a:pt x="734" y="956"/>
                  </a:lnTo>
                  <a:lnTo>
                    <a:pt x="637" y="919"/>
                  </a:lnTo>
                  <a:lnTo>
                    <a:pt x="549" y="869"/>
                  </a:lnTo>
                  <a:lnTo>
                    <a:pt x="472" y="805"/>
                  </a:lnTo>
                  <a:lnTo>
                    <a:pt x="456" y="786"/>
                  </a:lnTo>
                  <a:lnTo>
                    <a:pt x="454" y="760"/>
                  </a:lnTo>
                  <a:lnTo>
                    <a:pt x="456" y="733"/>
                  </a:lnTo>
                  <a:lnTo>
                    <a:pt x="460" y="706"/>
                  </a:lnTo>
                  <a:lnTo>
                    <a:pt x="462" y="677"/>
                  </a:lnTo>
                  <a:lnTo>
                    <a:pt x="458" y="654"/>
                  </a:lnTo>
                  <a:lnTo>
                    <a:pt x="443" y="638"/>
                  </a:lnTo>
                  <a:lnTo>
                    <a:pt x="416" y="632"/>
                  </a:lnTo>
                  <a:lnTo>
                    <a:pt x="367" y="625"/>
                  </a:lnTo>
                  <a:lnTo>
                    <a:pt x="320" y="619"/>
                  </a:lnTo>
                  <a:lnTo>
                    <a:pt x="274" y="607"/>
                  </a:lnTo>
                  <a:lnTo>
                    <a:pt x="233" y="596"/>
                  </a:lnTo>
                  <a:lnTo>
                    <a:pt x="189" y="578"/>
                  </a:lnTo>
                  <a:lnTo>
                    <a:pt x="148" y="561"/>
                  </a:lnTo>
                  <a:lnTo>
                    <a:pt x="107" y="537"/>
                  </a:lnTo>
                  <a:lnTo>
                    <a:pt x="68" y="514"/>
                  </a:lnTo>
                  <a:lnTo>
                    <a:pt x="41" y="485"/>
                  </a:lnTo>
                  <a:lnTo>
                    <a:pt x="24" y="456"/>
                  </a:lnTo>
                  <a:lnTo>
                    <a:pt x="12" y="421"/>
                  </a:lnTo>
                  <a:lnTo>
                    <a:pt x="6" y="388"/>
                  </a:lnTo>
                  <a:lnTo>
                    <a:pt x="0" y="349"/>
                  </a:lnTo>
                  <a:lnTo>
                    <a:pt x="0" y="312"/>
                  </a:lnTo>
                  <a:lnTo>
                    <a:pt x="2" y="274"/>
                  </a:lnTo>
                  <a:lnTo>
                    <a:pt x="6" y="239"/>
                  </a:lnTo>
                  <a:lnTo>
                    <a:pt x="39" y="171"/>
                  </a:lnTo>
                  <a:lnTo>
                    <a:pt x="86" y="122"/>
                  </a:lnTo>
                  <a:lnTo>
                    <a:pt x="142" y="85"/>
                  </a:lnTo>
                  <a:lnTo>
                    <a:pt x="208" y="60"/>
                  </a:lnTo>
                  <a:lnTo>
                    <a:pt x="278" y="39"/>
                  </a:lnTo>
                  <a:lnTo>
                    <a:pt x="352" y="25"/>
                  </a:lnTo>
                  <a:lnTo>
                    <a:pt x="425" y="14"/>
                  </a:lnTo>
                  <a:lnTo>
                    <a:pt x="497" y="4"/>
                  </a:lnTo>
                  <a:lnTo>
                    <a:pt x="582" y="0"/>
                  </a:lnTo>
                  <a:lnTo>
                    <a:pt x="668" y="6"/>
                  </a:lnTo>
                  <a:lnTo>
                    <a:pt x="751" y="14"/>
                  </a:lnTo>
                  <a:lnTo>
                    <a:pt x="834" y="31"/>
                  </a:lnTo>
                  <a:lnTo>
                    <a:pt x="912" y="53"/>
                  </a:lnTo>
                  <a:lnTo>
                    <a:pt x="990" y="82"/>
                  </a:lnTo>
                  <a:lnTo>
                    <a:pt x="1059" y="117"/>
                  </a:lnTo>
                  <a:lnTo>
                    <a:pt x="1129" y="16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59" name="Freeform 73"/>
            <p:cNvSpPr>
              <a:spLocks/>
            </p:cNvSpPr>
            <p:nvPr/>
          </p:nvSpPr>
          <p:spPr bwMode="auto">
            <a:xfrm>
              <a:off x="4108" y="3124"/>
              <a:ext cx="545" cy="213"/>
            </a:xfrm>
            <a:custGeom>
              <a:avLst/>
              <a:gdLst>
                <a:gd name="T0" fmla="*/ 1078 w 1090"/>
                <a:gd name="T1" fmla="*/ 180 h 427"/>
                <a:gd name="T2" fmla="*/ 1082 w 1090"/>
                <a:gd name="T3" fmla="*/ 192 h 427"/>
                <a:gd name="T4" fmla="*/ 1086 w 1090"/>
                <a:gd name="T5" fmla="*/ 206 h 427"/>
                <a:gd name="T6" fmla="*/ 1088 w 1090"/>
                <a:gd name="T7" fmla="*/ 217 h 427"/>
                <a:gd name="T8" fmla="*/ 1090 w 1090"/>
                <a:gd name="T9" fmla="*/ 233 h 427"/>
                <a:gd name="T10" fmla="*/ 1088 w 1090"/>
                <a:gd name="T11" fmla="*/ 244 h 427"/>
                <a:gd name="T12" fmla="*/ 1086 w 1090"/>
                <a:gd name="T13" fmla="*/ 258 h 427"/>
                <a:gd name="T14" fmla="*/ 1082 w 1090"/>
                <a:gd name="T15" fmla="*/ 270 h 427"/>
                <a:gd name="T16" fmla="*/ 1078 w 1090"/>
                <a:gd name="T17" fmla="*/ 281 h 427"/>
                <a:gd name="T18" fmla="*/ 1005 w 1090"/>
                <a:gd name="T19" fmla="*/ 334 h 427"/>
                <a:gd name="T20" fmla="*/ 925 w 1090"/>
                <a:gd name="T21" fmla="*/ 374 h 427"/>
                <a:gd name="T22" fmla="*/ 840 w 1090"/>
                <a:gd name="T23" fmla="*/ 401 h 427"/>
                <a:gd name="T24" fmla="*/ 751 w 1090"/>
                <a:gd name="T25" fmla="*/ 419 h 427"/>
                <a:gd name="T26" fmla="*/ 656 w 1090"/>
                <a:gd name="T27" fmla="*/ 425 h 427"/>
                <a:gd name="T28" fmla="*/ 563 w 1090"/>
                <a:gd name="T29" fmla="*/ 427 h 427"/>
                <a:gd name="T30" fmla="*/ 469 w 1090"/>
                <a:gd name="T31" fmla="*/ 421 h 427"/>
                <a:gd name="T32" fmla="*/ 378 w 1090"/>
                <a:gd name="T33" fmla="*/ 415 h 427"/>
                <a:gd name="T34" fmla="*/ 326 w 1090"/>
                <a:gd name="T35" fmla="*/ 403 h 427"/>
                <a:gd name="T36" fmla="*/ 275 w 1090"/>
                <a:gd name="T37" fmla="*/ 392 h 427"/>
                <a:gd name="T38" fmla="*/ 223 w 1090"/>
                <a:gd name="T39" fmla="*/ 378 h 427"/>
                <a:gd name="T40" fmla="*/ 175 w 1090"/>
                <a:gd name="T41" fmla="*/ 363 h 427"/>
                <a:gd name="T42" fmla="*/ 126 w 1090"/>
                <a:gd name="T43" fmla="*/ 339 h 427"/>
                <a:gd name="T44" fmla="*/ 83 w 1090"/>
                <a:gd name="T45" fmla="*/ 314 h 427"/>
                <a:gd name="T46" fmla="*/ 45 w 1090"/>
                <a:gd name="T47" fmla="*/ 281 h 427"/>
                <a:gd name="T48" fmla="*/ 12 w 1090"/>
                <a:gd name="T49" fmla="*/ 242 h 427"/>
                <a:gd name="T50" fmla="*/ 4 w 1090"/>
                <a:gd name="T51" fmla="*/ 231 h 427"/>
                <a:gd name="T52" fmla="*/ 2 w 1090"/>
                <a:gd name="T53" fmla="*/ 219 h 427"/>
                <a:gd name="T54" fmla="*/ 0 w 1090"/>
                <a:gd name="T55" fmla="*/ 204 h 427"/>
                <a:gd name="T56" fmla="*/ 0 w 1090"/>
                <a:gd name="T57" fmla="*/ 192 h 427"/>
                <a:gd name="T58" fmla="*/ 12 w 1090"/>
                <a:gd name="T59" fmla="*/ 182 h 427"/>
                <a:gd name="T60" fmla="*/ 8 w 1090"/>
                <a:gd name="T61" fmla="*/ 169 h 427"/>
                <a:gd name="T62" fmla="*/ 14 w 1090"/>
                <a:gd name="T63" fmla="*/ 153 h 427"/>
                <a:gd name="T64" fmla="*/ 23 w 1090"/>
                <a:gd name="T65" fmla="*/ 138 h 427"/>
                <a:gd name="T66" fmla="*/ 37 w 1090"/>
                <a:gd name="T67" fmla="*/ 124 h 427"/>
                <a:gd name="T68" fmla="*/ 140 w 1090"/>
                <a:gd name="T69" fmla="*/ 64 h 427"/>
                <a:gd name="T70" fmla="*/ 258 w 1090"/>
                <a:gd name="T71" fmla="*/ 27 h 427"/>
                <a:gd name="T72" fmla="*/ 382 w 1090"/>
                <a:gd name="T73" fmla="*/ 4 h 427"/>
                <a:gd name="T74" fmla="*/ 514 w 1090"/>
                <a:gd name="T75" fmla="*/ 0 h 427"/>
                <a:gd name="T76" fmla="*/ 644 w 1090"/>
                <a:gd name="T77" fmla="*/ 8 h 427"/>
                <a:gd name="T78" fmla="*/ 772 w 1090"/>
                <a:gd name="T79" fmla="*/ 31 h 427"/>
                <a:gd name="T80" fmla="*/ 894 w 1090"/>
                <a:gd name="T81" fmla="*/ 64 h 427"/>
                <a:gd name="T82" fmla="*/ 1007 w 1090"/>
                <a:gd name="T83" fmla="*/ 111 h 427"/>
                <a:gd name="T84" fmla="*/ 1078 w 1090"/>
                <a:gd name="T85" fmla="*/ 18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90" h="427">
                  <a:moveTo>
                    <a:pt x="1078" y="180"/>
                  </a:moveTo>
                  <a:lnTo>
                    <a:pt x="1082" y="192"/>
                  </a:lnTo>
                  <a:lnTo>
                    <a:pt x="1086" y="206"/>
                  </a:lnTo>
                  <a:lnTo>
                    <a:pt x="1088" y="217"/>
                  </a:lnTo>
                  <a:lnTo>
                    <a:pt x="1090" y="233"/>
                  </a:lnTo>
                  <a:lnTo>
                    <a:pt x="1088" y="244"/>
                  </a:lnTo>
                  <a:lnTo>
                    <a:pt x="1086" y="258"/>
                  </a:lnTo>
                  <a:lnTo>
                    <a:pt x="1082" y="270"/>
                  </a:lnTo>
                  <a:lnTo>
                    <a:pt x="1078" y="281"/>
                  </a:lnTo>
                  <a:lnTo>
                    <a:pt x="1005" y="334"/>
                  </a:lnTo>
                  <a:lnTo>
                    <a:pt x="925" y="374"/>
                  </a:lnTo>
                  <a:lnTo>
                    <a:pt x="840" y="401"/>
                  </a:lnTo>
                  <a:lnTo>
                    <a:pt x="751" y="419"/>
                  </a:lnTo>
                  <a:lnTo>
                    <a:pt x="656" y="425"/>
                  </a:lnTo>
                  <a:lnTo>
                    <a:pt x="563" y="427"/>
                  </a:lnTo>
                  <a:lnTo>
                    <a:pt x="469" y="421"/>
                  </a:lnTo>
                  <a:lnTo>
                    <a:pt x="378" y="415"/>
                  </a:lnTo>
                  <a:lnTo>
                    <a:pt x="326" y="403"/>
                  </a:lnTo>
                  <a:lnTo>
                    <a:pt x="275" y="392"/>
                  </a:lnTo>
                  <a:lnTo>
                    <a:pt x="223" y="378"/>
                  </a:lnTo>
                  <a:lnTo>
                    <a:pt x="175" y="363"/>
                  </a:lnTo>
                  <a:lnTo>
                    <a:pt x="126" y="339"/>
                  </a:lnTo>
                  <a:lnTo>
                    <a:pt x="83" y="314"/>
                  </a:lnTo>
                  <a:lnTo>
                    <a:pt x="45" y="281"/>
                  </a:lnTo>
                  <a:lnTo>
                    <a:pt x="12" y="242"/>
                  </a:lnTo>
                  <a:lnTo>
                    <a:pt x="4" y="231"/>
                  </a:lnTo>
                  <a:lnTo>
                    <a:pt x="2" y="219"/>
                  </a:lnTo>
                  <a:lnTo>
                    <a:pt x="0" y="204"/>
                  </a:lnTo>
                  <a:lnTo>
                    <a:pt x="0" y="192"/>
                  </a:lnTo>
                  <a:lnTo>
                    <a:pt x="12" y="182"/>
                  </a:lnTo>
                  <a:lnTo>
                    <a:pt x="8" y="169"/>
                  </a:lnTo>
                  <a:lnTo>
                    <a:pt x="14" y="153"/>
                  </a:lnTo>
                  <a:lnTo>
                    <a:pt x="23" y="138"/>
                  </a:lnTo>
                  <a:lnTo>
                    <a:pt x="37" y="124"/>
                  </a:lnTo>
                  <a:lnTo>
                    <a:pt x="140" y="64"/>
                  </a:lnTo>
                  <a:lnTo>
                    <a:pt x="258" y="27"/>
                  </a:lnTo>
                  <a:lnTo>
                    <a:pt x="382" y="4"/>
                  </a:lnTo>
                  <a:lnTo>
                    <a:pt x="514" y="0"/>
                  </a:lnTo>
                  <a:lnTo>
                    <a:pt x="644" y="8"/>
                  </a:lnTo>
                  <a:lnTo>
                    <a:pt x="772" y="31"/>
                  </a:lnTo>
                  <a:lnTo>
                    <a:pt x="894" y="64"/>
                  </a:lnTo>
                  <a:lnTo>
                    <a:pt x="1007" y="111"/>
                  </a:lnTo>
                  <a:lnTo>
                    <a:pt x="1078" y="180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0" name="Freeform 74"/>
            <p:cNvSpPr>
              <a:spLocks/>
            </p:cNvSpPr>
            <p:nvPr/>
          </p:nvSpPr>
          <p:spPr bwMode="auto">
            <a:xfrm>
              <a:off x="4105" y="3272"/>
              <a:ext cx="236" cy="136"/>
            </a:xfrm>
            <a:custGeom>
              <a:avLst/>
              <a:gdLst>
                <a:gd name="T0" fmla="*/ 472 w 472"/>
                <a:gd name="T1" fmla="*/ 166 h 271"/>
                <a:gd name="T2" fmla="*/ 423 w 472"/>
                <a:gd name="T3" fmla="*/ 271 h 271"/>
                <a:gd name="T4" fmla="*/ 363 w 472"/>
                <a:gd name="T5" fmla="*/ 262 h 271"/>
                <a:gd name="T6" fmla="*/ 305 w 472"/>
                <a:gd name="T7" fmla="*/ 254 h 271"/>
                <a:gd name="T8" fmla="*/ 243 w 472"/>
                <a:gd name="T9" fmla="*/ 240 h 271"/>
                <a:gd name="T10" fmla="*/ 186 w 472"/>
                <a:gd name="T11" fmla="*/ 227 h 271"/>
                <a:gd name="T12" fmla="*/ 130 w 472"/>
                <a:gd name="T13" fmla="*/ 203 h 271"/>
                <a:gd name="T14" fmla="*/ 80 w 472"/>
                <a:gd name="T15" fmla="*/ 174 h 271"/>
                <a:gd name="T16" fmla="*/ 35 w 472"/>
                <a:gd name="T17" fmla="*/ 134 h 271"/>
                <a:gd name="T18" fmla="*/ 0 w 472"/>
                <a:gd name="T19" fmla="*/ 81 h 271"/>
                <a:gd name="T20" fmla="*/ 4 w 472"/>
                <a:gd name="T21" fmla="*/ 0 h 271"/>
                <a:gd name="T22" fmla="*/ 51 w 472"/>
                <a:gd name="T23" fmla="*/ 37 h 271"/>
                <a:gd name="T24" fmla="*/ 103 w 472"/>
                <a:gd name="T25" fmla="*/ 71 h 271"/>
                <a:gd name="T26" fmla="*/ 157 w 472"/>
                <a:gd name="T27" fmla="*/ 97 h 271"/>
                <a:gd name="T28" fmla="*/ 217 w 472"/>
                <a:gd name="T29" fmla="*/ 120 h 271"/>
                <a:gd name="T30" fmla="*/ 278 w 472"/>
                <a:gd name="T31" fmla="*/ 135 h 271"/>
                <a:gd name="T32" fmla="*/ 342 w 472"/>
                <a:gd name="T33" fmla="*/ 149 h 271"/>
                <a:gd name="T34" fmla="*/ 406 w 472"/>
                <a:gd name="T35" fmla="*/ 159 h 271"/>
                <a:gd name="T36" fmla="*/ 472 w 472"/>
                <a:gd name="T37" fmla="*/ 16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2" h="271">
                  <a:moveTo>
                    <a:pt x="472" y="166"/>
                  </a:moveTo>
                  <a:lnTo>
                    <a:pt x="423" y="271"/>
                  </a:lnTo>
                  <a:lnTo>
                    <a:pt x="363" y="262"/>
                  </a:lnTo>
                  <a:lnTo>
                    <a:pt x="305" y="254"/>
                  </a:lnTo>
                  <a:lnTo>
                    <a:pt x="243" y="240"/>
                  </a:lnTo>
                  <a:lnTo>
                    <a:pt x="186" y="227"/>
                  </a:lnTo>
                  <a:lnTo>
                    <a:pt x="130" y="203"/>
                  </a:lnTo>
                  <a:lnTo>
                    <a:pt x="80" y="174"/>
                  </a:lnTo>
                  <a:lnTo>
                    <a:pt x="35" y="134"/>
                  </a:lnTo>
                  <a:lnTo>
                    <a:pt x="0" y="81"/>
                  </a:lnTo>
                  <a:lnTo>
                    <a:pt x="4" y="0"/>
                  </a:lnTo>
                  <a:lnTo>
                    <a:pt x="51" y="37"/>
                  </a:lnTo>
                  <a:lnTo>
                    <a:pt x="103" y="71"/>
                  </a:lnTo>
                  <a:lnTo>
                    <a:pt x="157" y="97"/>
                  </a:lnTo>
                  <a:lnTo>
                    <a:pt x="217" y="120"/>
                  </a:lnTo>
                  <a:lnTo>
                    <a:pt x="278" y="135"/>
                  </a:lnTo>
                  <a:lnTo>
                    <a:pt x="342" y="149"/>
                  </a:lnTo>
                  <a:lnTo>
                    <a:pt x="406" y="159"/>
                  </a:lnTo>
                  <a:lnTo>
                    <a:pt x="472" y="16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1" name="Freeform 75"/>
            <p:cNvSpPr>
              <a:spLocks/>
            </p:cNvSpPr>
            <p:nvPr/>
          </p:nvSpPr>
          <p:spPr bwMode="auto">
            <a:xfrm>
              <a:off x="4357" y="3302"/>
              <a:ext cx="536" cy="211"/>
            </a:xfrm>
            <a:custGeom>
              <a:avLst/>
              <a:gdLst>
                <a:gd name="T0" fmla="*/ 1064 w 1070"/>
                <a:gd name="T1" fmla="*/ 172 h 423"/>
                <a:gd name="T2" fmla="*/ 1068 w 1070"/>
                <a:gd name="T3" fmla="*/ 184 h 423"/>
                <a:gd name="T4" fmla="*/ 1070 w 1070"/>
                <a:gd name="T5" fmla="*/ 196 h 423"/>
                <a:gd name="T6" fmla="*/ 1068 w 1070"/>
                <a:gd name="T7" fmla="*/ 207 h 423"/>
                <a:gd name="T8" fmla="*/ 1068 w 1070"/>
                <a:gd name="T9" fmla="*/ 221 h 423"/>
                <a:gd name="T10" fmla="*/ 1064 w 1070"/>
                <a:gd name="T11" fmla="*/ 233 h 423"/>
                <a:gd name="T12" fmla="*/ 1062 w 1070"/>
                <a:gd name="T13" fmla="*/ 244 h 423"/>
                <a:gd name="T14" fmla="*/ 1058 w 1070"/>
                <a:gd name="T15" fmla="*/ 256 h 423"/>
                <a:gd name="T16" fmla="*/ 1058 w 1070"/>
                <a:gd name="T17" fmla="*/ 271 h 423"/>
                <a:gd name="T18" fmla="*/ 1006 w 1070"/>
                <a:gd name="T19" fmla="*/ 314 h 423"/>
                <a:gd name="T20" fmla="*/ 950 w 1070"/>
                <a:gd name="T21" fmla="*/ 349 h 423"/>
                <a:gd name="T22" fmla="*/ 886 w 1070"/>
                <a:gd name="T23" fmla="*/ 374 h 423"/>
                <a:gd name="T24" fmla="*/ 820 w 1070"/>
                <a:gd name="T25" fmla="*/ 393 h 423"/>
                <a:gd name="T26" fmla="*/ 748 w 1070"/>
                <a:gd name="T27" fmla="*/ 405 h 423"/>
                <a:gd name="T28" fmla="*/ 678 w 1070"/>
                <a:gd name="T29" fmla="*/ 413 h 423"/>
                <a:gd name="T30" fmla="*/ 608 w 1070"/>
                <a:gd name="T31" fmla="*/ 417 h 423"/>
                <a:gd name="T32" fmla="*/ 541 w 1070"/>
                <a:gd name="T33" fmla="*/ 423 h 423"/>
                <a:gd name="T34" fmla="*/ 467 w 1070"/>
                <a:gd name="T35" fmla="*/ 415 h 423"/>
                <a:gd name="T36" fmla="*/ 393 w 1070"/>
                <a:gd name="T37" fmla="*/ 409 h 423"/>
                <a:gd name="T38" fmla="*/ 320 w 1070"/>
                <a:gd name="T39" fmla="*/ 397 h 423"/>
                <a:gd name="T40" fmla="*/ 252 w 1070"/>
                <a:gd name="T41" fmla="*/ 384 h 423"/>
                <a:gd name="T42" fmla="*/ 184 w 1070"/>
                <a:gd name="T43" fmla="*/ 361 h 423"/>
                <a:gd name="T44" fmla="*/ 122 w 1070"/>
                <a:gd name="T45" fmla="*/ 333 h 423"/>
                <a:gd name="T46" fmla="*/ 64 w 1070"/>
                <a:gd name="T47" fmla="*/ 295 h 423"/>
                <a:gd name="T48" fmla="*/ 13 w 1070"/>
                <a:gd name="T49" fmla="*/ 248 h 423"/>
                <a:gd name="T50" fmla="*/ 0 w 1070"/>
                <a:gd name="T51" fmla="*/ 227 h 423"/>
                <a:gd name="T52" fmla="*/ 0 w 1070"/>
                <a:gd name="T53" fmla="*/ 209 h 423"/>
                <a:gd name="T54" fmla="*/ 3 w 1070"/>
                <a:gd name="T55" fmla="*/ 192 h 423"/>
                <a:gd name="T56" fmla="*/ 13 w 1070"/>
                <a:gd name="T57" fmla="*/ 178 h 423"/>
                <a:gd name="T58" fmla="*/ 23 w 1070"/>
                <a:gd name="T59" fmla="*/ 163 h 423"/>
                <a:gd name="T60" fmla="*/ 34 w 1070"/>
                <a:gd name="T61" fmla="*/ 147 h 423"/>
                <a:gd name="T62" fmla="*/ 42 w 1070"/>
                <a:gd name="T63" fmla="*/ 130 h 423"/>
                <a:gd name="T64" fmla="*/ 48 w 1070"/>
                <a:gd name="T65" fmla="*/ 114 h 423"/>
                <a:gd name="T66" fmla="*/ 114 w 1070"/>
                <a:gd name="T67" fmla="*/ 112 h 423"/>
                <a:gd name="T68" fmla="*/ 182 w 1070"/>
                <a:gd name="T69" fmla="*/ 108 h 423"/>
                <a:gd name="T70" fmla="*/ 250 w 1070"/>
                <a:gd name="T71" fmla="*/ 101 h 423"/>
                <a:gd name="T72" fmla="*/ 318 w 1070"/>
                <a:gd name="T73" fmla="*/ 93 h 423"/>
                <a:gd name="T74" fmla="*/ 380 w 1070"/>
                <a:gd name="T75" fmla="*/ 75 h 423"/>
                <a:gd name="T76" fmla="*/ 444 w 1070"/>
                <a:gd name="T77" fmla="*/ 58 h 423"/>
                <a:gd name="T78" fmla="*/ 502 w 1070"/>
                <a:gd name="T79" fmla="*/ 31 h 423"/>
                <a:gd name="T80" fmla="*/ 560 w 1070"/>
                <a:gd name="T81" fmla="*/ 0 h 423"/>
                <a:gd name="T82" fmla="*/ 628 w 1070"/>
                <a:gd name="T83" fmla="*/ 4 h 423"/>
                <a:gd name="T84" fmla="*/ 698 w 1070"/>
                <a:gd name="T85" fmla="*/ 11 h 423"/>
                <a:gd name="T86" fmla="*/ 766 w 1070"/>
                <a:gd name="T87" fmla="*/ 21 h 423"/>
                <a:gd name="T88" fmla="*/ 833 w 1070"/>
                <a:gd name="T89" fmla="*/ 39 h 423"/>
                <a:gd name="T90" fmla="*/ 895 w 1070"/>
                <a:gd name="T91" fmla="*/ 60 h 423"/>
                <a:gd name="T92" fmla="*/ 958 w 1070"/>
                <a:gd name="T93" fmla="*/ 89 h 423"/>
                <a:gd name="T94" fmla="*/ 1012 w 1070"/>
                <a:gd name="T95" fmla="*/ 124 h 423"/>
                <a:gd name="T96" fmla="*/ 1064 w 1070"/>
                <a:gd name="T97" fmla="*/ 172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0" h="423">
                  <a:moveTo>
                    <a:pt x="1064" y="172"/>
                  </a:moveTo>
                  <a:lnTo>
                    <a:pt x="1068" y="184"/>
                  </a:lnTo>
                  <a:lnTo>
                    <a:pt x="1070" y="196"/>
                  </a:lnTo>
                  <a:lnTo>
                    <a:pt x="1068" y="207"/>
                  </a:lnTo>
                  <a:lnTo>
                    <a:pt x="1068" y="221"/>
                  </a:lnTo>
                  <a:lnTo>
                    <a:pt x="1064" y="233"/>
                  </a:lnTo>
                  <a:lnTo>
                    <a:pt x="1062" y="244"/>
                  </a:lnTo>
                  <a:lnTo>
                    <a:pt x="1058" y="256"/>
                  </a:lnTo>
                  <a:lnTo>
                    <a:pt x="1058" y="271"/>
                  </a:lnTo>
                  <a:lnTo>
                    <a:pt x="1006" y="314"/>
                  </a:lnTo>
                  <a:lnTo>
                    <a:pt x="950" y="349"/>
                  </a:lnTo>
                  <a:lnTo>
                    <a:pt x="886" y="374"/>
                  </a:lnTo>
                  <a:lnTo>
                    <a:pt x="820" y="393"/>
                  </a:lnTo>
                  <a:lnTo>
                    <a:pt x="748" y="405"/>
                  </a:lnTo>
                  <a:lnTo>
                    <a:pt x="678" y="413"/>
                  </a:lnTo>
                  <a:lnTo>
                    <a:pt x="608" y="417"/>
                  </a:lnTo>
                  <a:lnTo>
                    <a:pt x="541" y="423"/>
                  </a:lnTo>
                  <a:lnTo>
                    <a:pt x="467" y="415"/>
                  </a:lnTo>
                  <a:lnTo>
                    <a:pt x="393" y="409"/>
                  </a:lnTo>
                  <a:lnTo>
                    <a:pt x="320" y="397"/>
                  </a:lnTo>
                  <a:lnTo>
                    <a:pt x="252" y="384"/>
                  </a:lnTo>
                  <a:lnTo>
                    <a:pt x="184" y="361"/>
                  </a:lnTo>
                  <a:lnTo>
                    <a:pt x="122" y="333"/>
                  </a:lnTo>
                  <a:lnTo>
                    <a:pt x="64" y="295"/>
                  </a:lnTo>
                  <a:lnTo>
                    <a:pt x="13" y="248"/>
                  </a:lnTo>
                  <a:lnTo>
                    <a:pt x="0" y="227"/>
                  </a:lnTo>
                  <a:lnTo>
                    <a:pt x="0" y="209"/>
                  </a:lnTo>
                  <a:lnTo>
                    <a:pt x="3" y="192"/>
                  </a:lnTo>
                  <a:lnTo>
                    <a:pt x="13" y="178"/>
                  </a:lnTo>
                  <a:lnTo>
                    <a:pt x="23" y="163"/>
                  </a:lnTo>
                  <a:lnTo>
                    <a:pt x="34" y="147"/>
                  </a:lnTo>
                  <a:lnTo>
                    <a:pt x="42" y="130"/>
                  </a:lnTo>
                  <a:lnTo>
                    <a:pt x="48" y="114"/>
                  </a:lnTo>
                  <a:lnTo>
                    <a:pt x="114" y="112"/>
                  </a:lnTo>
                  <a:lnTo>
                    <a:pt x="182" y="108"/>
                  </a:lnTo>
                  <a:lnTo>
                    <a:pt x="250" y="101"/>
                  </a:lnTo>
                  <a:lnTo>
                    <a:pt x="318" y="93"/>
                  </a:lnTo>
                  <a:lnTo>
                    <a:pt x="380" y="75"/>
                  </a:lnTo>
                  <a:lnTo>
                    <a:pt x="444" y="58"/>
                  </a:lnTo>
                  <a:lnTo>
                    <a:pt x="502" y="31"/>
                  </a:lnTo>
                  <a:lnTo>
                    <a:pt x="560" y="0"/>
                  </a:lnTo>
                  <a:lnTo>
                    <a:pt x="628" y="4"/>
                  </a:lnTo>
                  <a:lnTo>
                    <a:pt x="698" y="11"/>
                  </a:lnTo>
                  <a:lnTo>
                    <a:pt x="766" y="21"/>
                  </a:lnTo>
                  <a:lnTo>
                    <a:pt x="833" y="39"/>
                  </a:lnTo>
                  <a:lnTo>
                    <a:pt x="895" y="60"/>
                  </a:lnTo>
                  <a:lnTo>
                    <a:pt x="958" y="89"/>
                  </a:lnTo>
                  <a:lnTo>
                    <a:pt x="1012" y="124"/>
                  </a:lnTo>
                  <a:lnTo>
                    <a:pt x="1064" y="17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2" name="Freeform 76"/>
            <p:cNvSpPr>
              <a:spLocks/>
            </p:cNvSpPr>
            <p:nvPr/>
          </p:nvSpPr>
          <p:spPr bwMode="auto">
            <a:xfrm>
              <a:off x="4344" y="3454"/>
              <a:ext cx="530" cy="128"/>
            </a:xfrm>
            <a:custGeom>
              <a:avLst/>
              <a:gdLst>
                <a:gd name="T0" fmla="*/ 1059 w 1061"/>
                <a:gd name="T1" fmla="*/ 49 h 256"/>
                <a:gd name="T2" fmla="*/ 1059 w 1061"/>
                <a:gd name="T3" fmla="*/ 57 h 256"/>
                <a:gd name="T4" fmla="*/ 1061 w 1061"/>
                <a:gd name="T5" fmla="*/ 68 h 256"/>
                <a:gd name="T6" fmla="*/ 1055 w 1061"/>
                <a:gd name="T7" fmla="*/ 80 h 256"/>
                <a:gd name="T8" fmla="*/ 1051 w 1061"/>
                <a:gd name="T9" fmla="*/ 93 h 256"/>
                <a:gd name="T10" fmla="*/ 1044 w 1061"/>
                <a:gd name="T11" fmla="*/ 105 h 256"/>
                <a:gd name="T12" fmla="*/ 1038 w 1061"/>
                <a:gd name="T13" fmla="*/ 117 h 256"/>
                <a:gd name="T14" fmla="*/ 1030 w 1061"/>
                <a:gd name="T15" fmla="*/ 128 h 256"/>
                <a:gd name="T16" fmla="*/ 1026 w 1061"/>
                <a:gd name="T17" fmla="*/ 140 h 256"/>
                <a:gd name="T18" fmla="*/ 925 w 1061"/>
                <a:gd name="T19" fmla="*/ 188 h 256"/>
                <a:gd name="T20" fmla="*/ 817 w 1061"/>
                <a:gd name="T21" fmla="*/ 225 h 256"/>
                <a:gd name="T22" fmla="*/ 700 w 1061"/>
                <a:gd name="T23" fmla="*/ 247 h 256"/>
                <a:gd name="T24" fmla="*/ 582 w 1061"/>
                <a:gd name="T25" fmla="*/ 256 h 256"/>
                <a:gd name="T26" fmla="*/ 462 w 1061"/>
                <a:gd name="T27" fmla="*/ 252 h 256"/>
                <a:gd name="T28" fmla="*/ 344 w 1061"/>
                <a:gd name="T29" fmla="*/ 237 h 256"/>
                <a:gd name="T30" fmla="*/ 229 w 1061"/>
                <a:gd name="T31" fmla="*/ 212 h 256"/>
                <a:gd name="T32" fmla="*/ 123 w 1061"/>
                <a:gd name="T33" fmla="*/ 177 h 256"/>
                <a:gd name="T34" fmla="*/ 99 w 1061"/>
                <a:gd name="T35" fmla="*/ 163 h 256"/>
                <a:gd name="T36" fmla="*/ 78 w 1061"/>
                <a:gd name="T37" fmla="*/ 152 h 256"/>
                <a:gd name="T38" fmla="*/ 59 w 1061"/>
                <a:gd name="T39" fmla="*/ 138 h 256"/>
                <a:gd name="T40" fmla="*/ 43 w 1061"/>
                <a:gd name="T41" fmla="*/ 124 h 256"/>
                <a:gd name="T42" fmla="*/ 26 w 1061"/>
                <a:gd name="T43" fmla="*/ 105 h 256"/>
                <a:gd name="T44" fmla="*/ 16 w 1061"/>
                <a:gd name="T45" fmla="*/ 88 h 256"/>
                <a:gd name="T46" fmla="*/ 4 w 1061"/>
                <a:gd name="T47" fmla="*/ 64 h 256"/>
                <a:gd name="T48" fmla="*/ 0 w 1061"/>
                <a:gd name="T49" fmla="*/ 43 h 256"/>
                <a:gd name="T50" fmla="*/ 12 w 1061"/>
                <a:gd name="T51" fmla="*/ 0 h 256"/>
                <a:gd name="T52" fmla="*/ 124 w 1061"/>
                <a:gd name="T53" fmla="*/ 64 h 256"/>
                <a:gd name="T54" fmla="*/ 251 w 1061"/>
                <a:gd name="T55" fmla="*/ 113 h 256"/>
                <a:gd name="T56" fmla="*/ 384 w 1061"/>
                <a:gd name="T57" fmla="*/ 144 h 256"/>
                <a:gd name="T58" fmla="*/ 526 w 1061"/>
                <a:gd name="T59" fmla="*/ 159 h 256"/>
                <a:gd name="T60" fmla="*/ 666 w 1061"/>
                <a:gd name="T61" fmla="*/ 155 h 256"/>
                <a:gd name="T62" fmla="*/ 803 w 1061"/>
                <a:gd name="T63" fmla="*/ 136 h 256"/>
                <a:gd name="T64" fmla="*/ 935 w 1061"/>
                <a:gd name="T65" fmla="*/ 99 h 256"/>
                <a:gd name="T66" fmla="*/ 1059 w 1061"/>
                <a:gd name="T67" fmla="*/ 4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1" h="256">
                  <a:moveTo>
                    <a:pt x="1059" y="49"/>
                  </a:moveTo>
                  <a:lnTo>
                    <a:pt x="1059" y="57"/>
                  </a:lnTo>
                  <a:lnTo>
                    <a:pt x="1061" y="68"/>
                  </a:lnTo>
                  <a:lnTo>
                    <a:pt x="1055" y="80"/>
                  </a:lnTo>
                  <a:lnTo>
                    <a:pt x="1051" y="93"/>
                  </a:lnTo>
                  <a:lnTo>
                    <a:pt x="1044" y="105"/>
                  </a:lnTo>
                  <a:lnTo>
                    <a:pt x="1038" y="117"/>
                  </a:lnTo>
                  <a:lnTo>
                    <a:pt x="1030" y="128"/>
                  </a:lnTo>
                  <a:lnTo>
                    <a:pt x="1026" y="140"/>
                  </a:lnTo>
                  <a:lnTo>
                    <a:pt x="925" y="188"/>
                  </a:lnTo>
                  <a:lnTo>
                    <a:pt x="817" y="225"/>
                  </a:lnTo>
                  <a:lnTo>
                    <a:pt x="700" y="247"/>
                  </a:lnTo>
                  <a:lnTo>
                    <a:pt x="582" y="256"/>
                  </a:lnTo>
                  <a:lnTo>
                    <a:pt x="462" y="252"/>
                  </a:lnTo>
                  <a:lnTo>
                    <a:pt x="344" y="237"/>
                  </a:lnTo>
                  <a:lnTo>
                    <a:pt x="229" y="212"/>
                  </a:lnTo>
                  <a:lnTo>
                    <a:pt x="123" y="177"/>
                  </a:lnTo>
                  <a:lnTo>
                    <a:pt x="99" y="163"/>
                  </a:lnTo>
                  <a:lnTo>
                    <a:pt x="78" y="152"/>
                  </a:lnTo>
                  <a:lnTo>
                    <a:pt x="59" y="138"/>
                  </a:lnTo>
                  <a:lnTo>
                    <a:pt x="43" y="124"/>
                  </a:lnTo>
                  <a:lnTo>
                    <a:pt x="26" y="105"/>
                  </a:lnTo>
                  <a:lnTo>
                    <a:pt x="16" y="88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12" y="0"/>
                  </a:lnTo>
                  <a:lnTo>
                    <a:pt x="124" y="64"/>
                  </a:lnTo>
                  <a:lnTo>
                    <a:pt x="251" y="113"/>
                  </a:lnTo>
                  <a:lnTo>
                    <a:pt x="384" y="144"/>
                  </a:lnTo>
                  <a:lnTo>
                    <a:pt x="526" y="159"/>
                  </a:lnTo>
                  <a:lnTo>
                    <a:pt x="666" y="155"/>
                  </a:lnTo>
                  <a:lnTo>
                    <a:pt x="803" y="136"/>
                  </a:lnTo>
                  <a:lnTo>
                    <a:pt x="935" y="99"/>
                  </a:lnTo>
                  <a:lnTo>
                    <a:pt x="1059" y="4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4" name="Group 5"/>
          <p:cNvGrpSpPr>
            <a:grpSpLocks noChangeAspect="1"/>
          </p:cNvGrpSpPr>
          <p:nvPr/>
        </p:nvGrpSpPr>
        <p:grpSpPr bwMode="auto">
          <a:xfrm>
            <a:off x="5496682" y="3846629"/>
            <a:ext cx="497199" cy="732694"/>
            <a:chOff x="4086" y="1647"/>
            <a:chExt cx="1328" cy="1957"/>
          </a:xfrm>
        </p:grpSpPr>
        <p:sp>
          <p:nvSpPr>
            <p:cNvPr id="66" name="Freeform 29"/>
            <p:cNvSpPr>
              <a:spLocks/>
            </p:cNvSpPr>
            <p:nvPr/>
          </p:nvSpPr>
          <p:spPr bwMode="auto">
            <a:xfrm>
              <a:off x="4816" y="1647"/>
              <a:ext cx="598" cy="1138"/>
            </a:xfrm>
            <a:custGeom>
              <a:avLst/>
              <a:gdLst>
                <a:gd name="T0" fmla="*/ 1090 w 1196"/>
                <a:gd name="T1" fmla="*/ 99 h 2276"/>
                <a:gd name="T2" fmla="*/ 1142 w 1196"/>
                <a:gd name="T3" fmla="*/ 139 h 2276"/>
                <a:gd name="T4" fmla="*/ 1173 w 1196"/>
                <a:gd name="T5" fmla="*/ 196 h 2276"/>
                <a:gd name="T6" fmla="*/ 1183 w 1196"/>
                <a:gd name="T7" fmla="*/ 263 h 2276"/>
                <a:gd name="T8" fmla="*/ 1187 w 1196"/>
                <a:gd name="T9" fmla="*/ 409 h 2276"/>
                <a:gd name="T10" fmla="*/ 1194 w 1196"/>
                <a:gd name="T11" fmla="*/ 630 h 2276"/>
                <a:gd name="T12" fmla="*/ 1193 w 1196"/>
                <a:gd name="T13" fmla="*/ 851 h 2276"/>
                <a:gd name="T14" fmla="*/ 1187 w 1196"/>
                <a:gd name="T15" fmla="*/ 1072 h 2276"/>
                <a:gd name="T16" fmla="*/ 1177 w 1196"/>
                <a:gd name="T17" fmla="*/ 1281 h 2276"/>
                <a:gd name="T18" fmla="*/ 1177 w 1196"/>
                <a:gd name="T19" fmla="*/ 1491 h 2276"/>
                <a:gd name="T20" fmla="*/ 1181 w 1196"/>
                <a:gd name="T21" fmla="*/ 1702 h 2276"/>
                <a:gd name="T22" fmla="*/ 1179 w 1196"/>
                <a:gd name="T23" fmla="*/ 1914 h 2276"/>
                <a:gd name="T24" fmla="*/ 1181 w 1196"/>
                <a:gd name="T25" fmla="*/ 2026 h 2276"/>
                <a:gd name="T26" fmla="*/ 1177 w 1196"/>
                <a:gd name="T27" fmla="*/ 2045 h 2276"/>
                <a:gd name="T28" fmla="*/ 1098 w 1196"/>
                <a:gd name="T29" fmla="*/ 2135 h 2276"/>
                <a:gd name="T30" fmla="*/ 907 w 1196"/>
                <a:gd name="T31" fmla="*/ 2236 h 2276"/>
                <a:gd name="T32" fmla="*/ 686 w 1196"/>
                <a:gd name="T33" fmla="*/ 2274 h 2276"/>
                <a:gd name="T34" fmla="*/ 456 w 1196"/>
                <a:gd name="T35" fmla="*/ 2272 h 2276"/>
                <a:gd name="T36" fmla="*/ 297 w 1196"/>
                <a:gd name="T37" fmla="*/ 2249 h 2276"/>
                <a:gd name="T38" fmla="*/ 194 w 1196"/>
                <a:gd name="T39" fmla="*/ 2218 h 2276"/>
                <a:gd name="T40" fmla="*/ 95 w 1196"/>
                <a:gd name="T41" fmla="*/ 2173 h 2276"/>
                <a:gd name="T42" fmla="*/ 21 w 1196"/>
                <a:gd name="T43" fmla="*/ 2102 h 2276"/>
                <a:gd name="T44" fmla="*/ 13 w 1196"/>
                <a:gd name="T45" fmla="*/ 991 h 2276"/>
                <a:gd name="T46" fmla="*/ 0 w 1196"/>
                <a:gd name="T47" fmla="*/ 230 h 2276"/>
                <a:gd name="T48" fmla="*/ 25 w 1196"/>
                <a:gd name="T49" fmla="*/ 176 h 2276"/>
                <a:gd name="T50" fmla="*/ 72 w 1196"/>
                <a:gd name="T51" fmla="*/ 135 h 2276"/>
                <a:gd name="T52" fmla="*/ 126 w 1196"/>
                <a:gd name="T53" fmla="*/ 100 h 2276"/>
                <a:gd name="T54" fmla="*/ 194 w 1196"/>
                <a:gd name="T55" fmla="*/ 66 h 2276"/>
                <a:gd name="T56" fmla="*/ 289 w 1196"/>
                <a:gd name="T57" fmla="*/ 36 h 2276"/>
                <a:gd name="T58" fmla="*/ 388 w 1196"/>
                <a:gd name="T59" fmla="*/ 17 h 2276"/>
                <a:gd name="T60" fmla="*/ 489 w 1196"/>
                <a:gd name="T61" fmla="*/ 4 h 2276"/>
                <a:gd name="T62" fmla="*/ 601 w 1196"/>
                <a:gd name="T63" fmla="*/ 0 h 2276"/>
                <a:gd name="T64" fmla="*/ 731 w 1196"/>
                <a:gd name="T65" fmla="*/ 7 h 2276"/>
                <a:gd name="T66" fmla="*/ 865 w 1196"/>
                <a:gd name="T67" fmla="*/ 25 h 2276"/>
                <a:gd name="T68" fmla="*/ 993 w 1196"/>
                <a:gd name="T69" fmla="*/ 62 h 2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6" h="2276">
                  <a:moveTo>
                    <a:pt x="1057" y="87"/>
                  </a:moveTo>
                  <a:lnTo>
                    <a:pt x="1090" y="99"/>
                  </a:lnTo>
                  <a:lnTo>
                    <a:pt x="1119" y="118"/>
                  </a:lnTo>
                  <a:lnTo>
                    <a:pt x="1142" y="139"/>
                  </a:lnTo>
                  <a:lnTo>
                    <a:pt x="1162" y="166"/>
                  </a:lnTo>
                  <a:lnTo>
                    <a:pt x="1173" y="196"/>
                  </a:lnTo>
                  <a:lnTo>
                    <a:pt x="1181" y="228"/>
                  </a:lnTo>
                  <a:lnTo>
                    <a:pt x="1183" y="263"/>
                  </a:lnTo>
                  <a:lnTo>
                    <a:pt x="1183" y="304"/>
                  </a:lnTo>
                  <a:lnTo>
                    <a:pt x="1187" y="409"/>
                  </a:lnTo>
                  <a:lnTo>
                    <a:pt x="1193" y="519"/>
                  </a:lnTo>
                  <a:lnTo>
                    <a:pt x="1194" y="630"/>
                  </a:lnTo>
                  <a:lnTo>
                    <a:pt x="1196" y="740"/>
                  </a:lnTo>
                  <a:lnTo>
                    <a:pt x="1193" y="851"/>
                  </a:lnTo>
                  <a:lnTo>
                    <a:pt x="1191" y="961"/>
                  </a:lnTo>
                  <a:lnTo>
                    <a:pt x="1187" y="1072"/>
                  </a:lnTo>
                  <a:lnTo>
                    <a:pt x="1183" y="1183"/>
                  </a:lnTo>
                  <a:lnTo>
                    <a:pt x="1177" y="1281"/>
                  </a:lnTo>
                  <a:lnTo>
                    <a:pt x="1177" y="1386"/>
                  </a:lnTo>
                  <a:lnTo>
                    <a:pt x="1177" y="1491"/>
                  </a:lnTo>
                  <a:lnTo>
                    <a:pt x="1181" y="1598"/>
                  </a:lnTo>
                  <a:lnTo>
                    <a:pt x="1181" y="1702"/>
                  </a:lnTo>
                  <a:lnTo>
                    <a:pt x="1181" y="1809"/>
                  </a:lnTo>
                  <a:lnTo>
                    <a:pt x="1179" y="1914"/>
                  </a:lnTo>
                  <a:lnTo>
                    <a:pt x="1175" y="2016"/>
                  </a:lnTo>
                  <a:lnTo>
                    <a:pt x="1181" y="2026"/>
                  </a:lnTo>
                  <a:lnTo>
                    <a:pt x="1181" y="2036"/>
                  </a:lnTo>
                  <a:lnTo>
                    <a:pt x="1177" y="2045"/>
                  </a:lnTo>
                  <a:lnTo>
                    <a:pt x="1175" y="2055"/>
                  </a:lnTo>
                  <a:lnTo>
                    <a:pt x="1098" y="2135"/>
                  </a:lnTo>
                  <a:lnTo>
                    <a:pt x="1008" y="2195"/>
                  </a:lnTo>
                  <a:lnTo>
                    <a:pt x="907" y="2236"/>
                  </a:lnTo>
                  <a:lnTo>
                    <a:pt x="801" y="2263"/>
                  </a:lnTo>
                  <a:lnTo>
                    <a:pt x="686" y="2274"/>
                  </a:lnTo>
                  <a:lnTo>
                    <a:pt x="572" y="2276"/>
                  </a:lnTo>
                  <a:lnTo>
                    <a:pt x="456" y="2272"/>
                  </a:lnTo>
                  <a:lnTo>
                    <a:pt x="347" y="2263"/>
                  </a:lnTo>
                  <a:lnTo>
                    <a:pt x="297" y="2249"/>
                  </a:lnTo>
                  <a:lnTo>
                    <a:pt x="246" y="2236"/>
                  </a:lnTo>
                  <a:lnTo>
                    <a:pt x="194" y="2218"/>
                  </a:lnTo>
                  <a:lnTo>
                    <a:pt x="143" y="2199"/>
                  </a:lnTo>
                  <a:lnTo>
                    <a:pt x="95" y="2173"/>
                  </a:lnTo>
                  <a:lnTo>
                    <a:pt x="54" y="2142"/>
                  </a:lnTo>
                  <a:lnTo>
                    <a:pt x="21" y="2102"/>
                  </a:lnTo>
                  <a:lnTo>
                    <a:pt x="0" y="2055"/>
                  </a:lnTo>
                  <a:lnTo>
                    <a:pt x="13" y="991"/>
                  </a:lnTo>
                  <a:lnTo>
                    <a:pt x="4" y="265"/>
                  </a:lnTo>
                  <a:lnTo>
                    <a:pt x="0" y="230"/>
                  </a:lnTo>
                  <a:lnTo>
                    <a:pt x="8" y="201"/>
                  </a:lnTo>
                  <a:lnTo>
                    <a:pt x="25" y="176"/>
                  </a:lnTo>
                  <a:lnTo>
                    <a:pt x="48" y="155"/>
                  </a:lnTo>
                  <a:lnTo>
                    <a:pt x="72" y="135"/>
                  </a:lnTo>
                  <a:lnTo>
                    <a:pt x="99" y="118"/>
                  </a:lnTo>
                  <a:lnTo>
                    <a:pt x="126" y="100"/>
                  </a:lnTo>
                  <a:lnTo>
                    <a:pt x="151" y="87"/>
                  </a:lnTo>
                  <a:lnTo>
                    <a:pt x="194" y="66"/>
                  </a:lnTo>
                  <a:lnTo>
                    <a:pt x="242" y="50"/>
                  </a:lnTo>
                  <a:lnTo>
                    <a:pt x="289" y="36"/>
                  </a:lnTo>
                  <a:lnTo>
                    <a:pt x="339" y="27"/>
                  </a:lnTo>
                  <a:lnTo>
                    <a:pt x="388" y="17"/>
                  </a:lnTo>
                  <a:lnTo>
                    <a:pt x="438" y="9"/>
                  </a:lnTo>
                  <a:lnTo>
                    <a:pt x="489" y="4"/>
                  </a:lnTo>
                  <a:lnTo>
                    <a:pt x="539" y="0"/>
                  </a:lnTo>
                  <a:lnTo>
                    <a:pt x="601" y="0"/>
                  </a:lnTo>
                  <a:lnTo>
                    <a:pt x="665" y="2"/>
                  </a:lnTo>
                  <a:lnTo>
                    <a:pt x="731" y="7"/>
                  </a:lnTo>
                  <a:lnTo>
                    <a:pt x="799" y="15"/>
                  </a:lnTo>
                  <a:lnTo>
                    <a:pt x="865" y="25"/>
                  </a:lnTo>
                  <a:lnTo>
                    <a:pt x="931" y="42"/>
                  </a:lnTo>
                  <a:lnTo>
                    <a:pt x="993" y="62"/>
                  </a:lnTo>
                  <a:lnTo>
                    <a:pt x="1057" y="87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7" name="Freeform 30"/>
            <p:cNvSpPr>
              <a:spLocks/>
            </p:cNvSpPr>
            <p:nvPr/>
          </p:nvSpPr>
          <p:spPr bwMode="auto">
            <a:xfrm>
              <a:off x="4840" y="1665"/>
              <a:ext cx="538" cy="212"/>
            </a:xfrm>
            <a:custGeom>
              <a:avLst/>
              <a:gdLst>
                <a:gd name="T0" fmla="*/ 1022 w 1077"/>
                <a:gd name="T1" fmla="*/ 107 h 423"/>
                <a:gd name="T2" fmla="*/ 1034 w 1077"/>
                <a:gd name="T3" fmla="*/ 119 h 423"/>
                <a:gd name="T4" fmla="*/ 1048 w 1077"/>
                <a:gd name="T5" fmla="*/ 136 h 423"/>
                <a:gd name="T6" fmla="*/ 1057 w 1077"/>
                <a:gd name="T7" fmla="*/ 152 h 423"/>
                <a:gd name="T8" fmla="*/ 1067 w 1077"/>
                <a:gd name="T9" fmla="*/ 171 h 423"/>
                <a:gd name="T10" fmla="*/ 1071 w 1077"/>
                <a:gd name="T11" fmla="*/ 189 h 423"/>
                <a:gd name="T12" fmla="*/ 1077 w 1077"/>
                <a:gd name="T13" fmla="*/ 208 h 423"/>
                <a:gd name="T14" fmla="*/ 1075 w 1077"/>
                <a:gd name="T15" fmla="*/ 229 h 423"/>
                <a:gd name="T16" fmla="*/ 1075 w 1077"/>
                <a:gd name="T17" fmla="*/ 253 h 423"/>
                <a:gd name="T18" fmla="*/ 986 w 1077"/>
                <a:gd name="T19" fmla="*/ 317 h 423"/>
                <a:gd name="T20" fmla="*/ 889 w 1077"/>
                <a:gd name="T21" fmla="*/ 365 h 423"/>
                <a:gd name="T22" fmla="*/ 782 w 1077"/>
                <a:gd name="T23" fmla="*/ 398 h 423"/>
                <a:gd name="T24" fmla="*/ 671 w 1077"/>
                <a:gd name="T25" fmla="*/ 417 h 423"/>
                <a:gd name="T26" fmla="*/ 555 w 1077"/>
                <a:gd name="T27" fmla="*/ 423 h 423"/>
                <a:gd name="T28" fmla="*/ 441 w 1077"/>
                <a:gd name="T29" fmla="*/ 419 h 423"/>
                <a:gd name="T30" fmla="*/ 326 w 1077"/>
                <a:gd name="T31" fmla="*/ 406 h 423"/>
                <a:gd name="T32" fmla="*/ 219 w 1077"/>
                <a:gd name="T33" fmla="*/ 386 h 423"/>
                <a:gd name="T34" fmla="*/ 185 w 1077"/>
                <a:gd name="T35" fmla="*/ 373 h 423"/>
                <a:gd name="T36" fmla="*/ 150 w 1077"/>
                <a:gd name="T37" fmla="*/ 361 h 423"/>
                <a:gd name="T38" fmla="*/ 115 w 1077"/>
                <a:gd name="T39" fmla="*/ 344 h 423"/>
                <a:gd name="T40" fmla="*/ 86 w 1077"/>
                <a:gd name="T41" fmla="*/ 328 h 423"/>
                <a:gd name="T42" fmla="*/ 57 w 1077"/>
                <a:gd name="T43" fmla="*/ 305 h 423"/>
                <a:gd name="T44" fmla="*/ 33 w 1077"/>
                <a:gd name="T45" fmla="*/ 284 h 423"/>
                <a:gd name="T46" fmla="*/ 14 w 1077"/>
                <a:gd name="T47" fmla="*/ 256 h 423"/>
                <a:gd name="T48" fmla="*/ 0 w 1077"/>
                <a:gd name="T49" fmla="*/ 229 h 423"/>
                <a:gd name="T50" fmla="*/ 26 w 1077"/>
                <a:gd name="T51" fmla="*/ 169 h 423"/>
                <a:gd name="T52" fmla="*/ 66 w 1077"/>
                <a:gd name="T53" fmla="*/ 123 h 423"/>
                <a:gd name="T54" fmla="*/ 117 w 1077"/>
                <a:gd name="T55" fmla="*/ 88 h 423"/>
                <a:gd name="T56" fmla="*/ 179 w 1077"/>
                <a:gd name="T57" fmla="*/ 64 h 423"/>
                <a:gd name="T58" fmla="*/ 243 w 1077"/>
                <a:gd name="T59" fmla="*/ 45 h 423"/>
                <a:gd name="T60" fmla="*/ 311 w 1077"/>
                <a:gd name="T61" fmla="*/ 32 h 423"/>
                <a:gd name="T62" fmla="*/ 377 w 1077"/>
                <a:gd name="T63" fmla="*/ 18 h 423"/>
                <a:gd name="T64" fmla="*/ 439 w 1077"/>
                <a:gd name="T65" fmla="*/ 6 h 423"/>
                <a:gd name="T66" fmla="*/ 516 w 1077"/>
                <a:gd name="T67" fmla="*/ 0 h 423"/>
                <a:gd name="T68" fmla="*/ 594 w 1077"/>
                <a:gd name="T69" fmla="*/ 2 h 423"/>
                <a:gd name="T70" fmla="*/ 667 w 1077"/>
                <a:gd name="T71" fmla="*/ 6 h 423"/>
                <a:gd name="T72" fmla="*/ 743 w 1077"/>
                <a:gd name="T73" fmla="*/ 16 h 423"/>
                <a:gd name="T74" fmla="*/ 813 w 1077"/>
                <a:gd name="T75" fmla="*/ 30 h 423"/>
                <a:gd name="T76" fmla="*/ 885 w 1077"/>
                <a:gd name="T77" fmla="*/ 49 h 423"/>
                <a:gd name="T78" fmla="*/ 953 w 1077"/>
                <a:gd name="T79" fmla="*/ 74 h 423"/>
                <a:gd name="T80" fmla="*/ 1022 w 1077"/>
                <a:gd name="T81" fmla="*/ 107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7" h="423">
                  <a:moveTo>
                    <a:pt x="1022" y="107"/>
                  </a:moveTo>
                  <a:lnTo>
                    <a:pt x="1034" y="119"/>
                  </a:lnTo>
                  <a:lnTo>
                    <a:pt x="1048" y="136"/>
                  </a:lnTo>
                  <a:lnTo>
                    <a:pt x="1057" y="152"/>
                  </a:lnTo>
                  <a:lnTo>
                    <a:pt x="1067" y="171"/>
                  </a:lnTo>
                  <a:lnTo>
                    <a:pt x="1071" y="189"/>
                  </a:lnTo>
                  <a:lnTo>
                    <a:pt x="1077" y="208"/>
                  </a:lnTo>
                  <a:lnTo>
                    <a:pt x="1075" y="229"/>
                  </a:lnTo>
                  <a:lnTo>
                    <a:pt x="1075" y="253"/>
                  </a:lnTo>
                  <a:lnTo>
                    <a:pt x="986" y="317"/>
                  </a:lnTo>
                  <a:lnTo>
                    <a:pt x="889" y="365"/>
                  </a:lnTo>
                  <a:lnTo>
                    <a:pt x="782" y="398"/>
                  </a:lnTo>
                  <a:lnTo>
                    <a:pt x="671" y="417"/>
                  </a:lnTo>
                  <a:lnTo>
                    <a:pt x="555" y="423"/>
                  </a:lnTo>
                  <a:lnTo>
                    <a:pt x="441" y="419"/>
                  </a:lnTo>
                  <a:lnTo>
                    <a:pt x="326" y="406"/>
                  </a:lnTo>
                  <a:lnTo>
                    <a:pt x="219" y="386"/>
                  </a:lnTo>
                  <a:lnTo>
                    <a:pt x="185" y="373"/>
                  </a:lnTo>
                  <a:lnTo>
                    <a:pt x="150" y="361"/>
                  </a:lnTo>
                  <a:lnTo>
                    <a:pt x="115" y="344"/>
                  </a:lnTo>
                  <a:lnTo>
                    <a:pt x="86" y="328"/>
                  </a:lnTo>
                  <a:lnTo>
                    <a:pt x="57" y="305"/>
                  </a:lnTo>
                  <a:lnTo>
                    <a:pt x="33" y="284"/>
                  </a:lnTo>
                  <a:lnTo>
                    <a:pt x="14" y="256"/>
                  </a:lnTo>
                  <a:lnTo>
                    <a:pt x="0" y="229"/>
                  </a:lnTo>
                  <a:lnTo>
                    <a:pt x="26" y="169"/>
                  </a:lnTo>
                  <a:lnTo>
                    <a:pt x="66" y="123"/>
                  </a:lnTo>
                  <a:lnTo>
                    <a:pt x="117" y="88"/>
                  </a:lnTo>
                  <a:lnTo>
                    <a:pt x="179" y="64"/>
                  </a:lnTo>
                  <a:lnTo>
                    <a:pt x="243" y="45"/>
                  </a:lnTo>
                  <a:lnTo>
                    <a:pt x="311" y="32"/>
                  </a:lnTo>
                  <a:lnTo>
                    <a:pt x="377" y="18"/>
                  </a:lnTo>
                  <a:lnTo>
                    <a:pt x="439" y="6"/>
                  </a:lnTo>
                  <a:lnTo>
                    <a:pt x="516" y="0"/>
                  </a:lnTo>
                  <a:lnTo>
                    <a:pt x="594" y="2"/>
                  </a:lnTo>
                  <a:lnTo>
                    <a:pt x="667" y="6"/>
                  </a:lnTo>
                  <a:lnTo>
                    <a:pt x="743" y="16"/>
                  </a:lnTo>
                  <a:lnTo>
                    <a:pt x="813" y="30"/>
                  </a:lnTo>
                  <a:lnTo>
                    <a:pt x="885" y="49"/>
                  </a:lnTo>
                  <a:lnTo>
                    <a:pt x="953" y="74"/>
                  </a:lnTo>
                  <a:lnTo>
                    <a:pt x="1022" y="10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8" name="Freeform 39"/>
            <p:cNvSpPr>
              <a:spLocks/>
            </p:cNvSpPr>
            <p:nvPr/>
          </p:nvSpPr>
          <p:spPr bwMode="auto">
            <a:xfrm>
              <a:off x="4848" y="1830"/>
              <a:ext cx="532" cy="125"/>
            </a:xfrm>
            <a:custGeom>
              <a:avLst/>
              <a:gdLst>
                <a:gd name="T0" fmla="*/ 1012 w 1065"/>
                <a:gd name="T1" fmla="*/ 132 h 250"/>
                <a:gd name="T2" fmla="*/ 904 w 1065"/>
                <a:gd name="T3" fmla="*/ 179 h 250"/>
                <a:gd name="T4" fmla="*/ 789 w 1065"/>
                <a:gd name="T5" fmla="*/ 215 h 250"/>
                <a:gd name="T6" fmla="*/ 671 w 1065"/>
                <a:gd name="T7" fmla="*/ 239 h 250"/>
                <a:gd name="T8" fmla="*/ 551 w 1065"/>
                <a:gd name="T9" fmla="*/ 250 h 250"/>
                <a:gd name="T10" fmla="*/ 426 w 1065"/>
                <a:gd name="T11" fmla="*/ 246 h 250"/>
                <a:gd name="T12" fmla="*/ 308 w 1065"/>
                <a:gd name="T13" fmla="*/ 231 h 250"/>
                <a:gd name="T14" fmla="*/ 192 w 1065"/>
                <a:gd name="T15" fmla="*/ 198 h 250"/>
                <a:gd name="T16" fmla="*/ 83 w 1065"/>
                <a:gd name="T17" fmla="*/ 153 h 250"/>
                <a:gd name="T18" fmla="*/ 66 w 1065"/>
                <a:gd name="T19" fmla="*/ 138 h 250"/>
                <a:gd name="T20" fmla="*/ 50 w 1065"/>
                <a:gd name="T21" fmla="*/ 124 h 250"/>
                <a:gd name="T22" fmla="*/ 35 w 1065"/>
                <a:gd name="T23" fmla="*/ 111 h 250"/>
                <a:gd name="T24" fmla="*/ 23 w 1065"/>
                <a:gd name="T25" fmla="*/ 97 h 250"/>
                <a:gd name="T26" fmla="*/ 10 w 1065"/>
                <a:gd name="T27" fmla="*/ 80 h 250"/>
                <a:gd name="T28" fmla="*/ 4 w 1065"/>
                <a:gd name="T29" fmla="*/ 64 h 250"/>
                <a:gd name="T30" fmla="*/ 0 w 1065"/>
                <a:gd name="T31" fmla="*/ 43 h 250"/>
                <a:gd name="T32" fmla="*/ 4 w 1065"/>
                <a:gd name="T33" fmla="*/ 20 h 250"/>
                <a:gd name="T34" fmla="*/ 112 w 1065"/>
                <a:gd name="T35" fmla="*/ 74 h 250"/>
                <a:gd name="T36" fmla="*/ 234 w 1065"/>
                <a:gd name="T37" fmla="*/ 115 h 250"/>
                <a:gd name="T38" fmla="*/ 359 w 1065"/>
                <a:gd name="T39" fmla="*/ 138 h 250"/>
                <a:gd name="T40" fmla="*/ 490 w 1065"/>
                <a:gd name="T41" fmla="*/ 146 h 250"/>
                <a:gd name="T42" fmla="*/ 620 w 1065"/>
                <a:gd name="T43" fmla="*/ 138 h 250"/>
                <a:gd name="T44" fmla="*/ 748 w 1065"/>
                <a:gd name="T45" fmla="*/ 120 h 250"/>
                <a:gd name="T46" fmla="*/ 873 w 1065"/>
                <a:gd name="T47" fmla="*/ 89 h 250"/>
                <a:gd name="T48" fmla="*/ 991 w 1065"/>
                <a:gd name="T49" fmla="*/ 49 h 250"/>
                <a:gd name="T50" fmla="*/ 1004 w 1065"/>
                <a:gd name="T51" fmla="*/ 33 h 250"/>
                <a:gd name="T52" fmla="*/ 1026 w 1065"/>
                <a:gd name="T53" fmla="*/ 23 h 250"/>
                <a:gd name="T54" fmla="*/ 1035 w 1065"/>
                <a:gd name="T55" fmla="*/ 18 h 250"/>
                <a:gd name="T56" fmla="*/ 1045 w 1065"/>
                <a:gd name="T57" fmla="*/ 14 h 250"/>
                <a:gd name="T58" fmla="*/ 1055 w 1065"/>
                <a:gd name="T59" fmla="*/ 6 h 250"/>
                <a:gd name="T60" fmla="*/ 1065 w 1065"/>
                <a:gd name="T61" fmla="*/ 0 h 250"/>
                <a:gd name="T62" fmla="*/ 1065 w 1065"/>
                <a:gd name="T63" fmla="*/ 18 h 250"/>
                <a:gd name="T64" fmla="*/ 1065 w 1065"/>
                <a:gd name="T65" fmla="*/ 37 h 250"/>
                <a:gd name="T66" fmla="*/ 1063 w 1065"/>
                <a:gd name="T67" fmla="*/ 54 h 250"/>
                <a:gd name="T68" fmla="*/ 1059 w 1065"/>
                <a:gd name="T69" fmla="*/ 74 h 250"/>
                <a:gd name="T70" fmla="*/ 1049 w 1065"/>
                <a:gd name="T71" fmla="*/ 89 h 250"/>
                <a:gd name="T72" fmla="*/ 1039 w 1065"/>
                <a:gd name="T73" fmla="*/ 107 h 250"/>
                <a:gd name="T74" fmla="*/ 1026 w 1065"/>
                <a:gd name="T75" fmla="*/ 120 h 250"/>
                <a:gd name="T76" fmla="*/ 1012 w 1065"/>
                <a:gd name="T77" fmla="*/ 13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5" h="250">
                  <a:moveTo>
                    <a:pt x="1012" y="132"/>
                  </a:moveTo>
                  <a:lnTo>
                    <a:pt x="904" y="179"/>
                  </a:lnTo>
                  <a:lnTo>
                    <a:pt x="789" y="215"/>
                  </a:lnTo>
                  <a:lnTo>
                    <a:pt x="671" y="239"/>
                  </a:lnTo>
                  <a:lnTo>
                    <a:pt x="551" y="250"/>
                  </a:lnTo>
                  <a:lnTo>
                    <a:pt x="426" y="246"/>
                  </a:lnTo>
                  <a:lnTo>
                    <a:pt x="308" y="231"/>
                  </a:lnTo>
                  <a:lnTo>
                    <a:pt x="192" y="198"/>
                  </a:lnTo>
                  <a:lnTo>
                    <a:pt x="83" y="153"/>
                  </a:lnTo>
                  <a:lnTo>
                    <a:pt x="66" y="138"/>
                  </a:lnTo>
                  <a:lnTo>
                    <a:pt x="50" y="124"/>
                  </a:lnTo>
                  <a:lnTo>
                    <a:pt x="35" y="111"/>
                  </a:lnTo>
                  <a:lnTo>
                    <a:pt x="23" y="97"/>
                  </a:lnTo>
                  <a:lnTo>
                    <a:pt x="10" y="80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4" y="20"/>
                  </a:lnTo>
                  <a:lnTo>
                    <a:pt x="112" y="74"/>
                  </a:lnTo>
                  <a:lnTo>
                    <a:pt x="234" y="115"/>
                  </a:lnTo>
                  <a:lnTo>
                    <a:pt x="359" y="138"/>
                  </a:lnTo>
                  <a:lnTo>
                    <a:pt x="490" y="146"/>
                  </a:lnTo>
                  <a:lnTo>
                    <a:pt x="620" y="138"/>
                  </a:lnTo>
                  <a:lnTo>
                    <a:pt x="748" y="120"/>
                  </a:lnTo>
                  <a:lnTo>
                    <a:pt x="873" y="89"/>
                  </a:lnTo>
                  <a:lnTo>
                    <a:pt x="991" y="49"/>
                  </a:lnTo>
                  <a:lnTo>
                    <a:pt x="1004" y="33"/>
                  </a:lnTo>
                  <a:lnTo>
                    <a:pt x="1026" y="23"/>
                  </a:lnTo>
                  <a:lnTo>
                    <a:pt x="1035" y="18"/>
                  </a:lnTo>
                  <a:lnTo>
                    <a:pt x="1045" y="14"/>
                  </a:lnTo>
                  <a:lnTo>
                    <a:pt x="1055" y="6"/>
                  </a:lnTo>
                  <a:lnTo>
                    <a:pt x="1065" y="0"/>
                  </a:lnTo>
                  <a:lnTo>
                    <a:pt x="1065" y="18"/>
                  </a:lnTo>
                  <a:lnTo>
                    <a:pt x="1065" y="37"/>
                  </a:lnTo>
                  <a:lnTo>
                    <a:pt x="1063" y="54"/>
                  </a:lnTo>
                  <a:lnTo>
                    <a:pt x="1059" y="74"/>
                  </a:lnTo>
                  <a:lnTo>
                    <a:pt x="1049" y="89"/>
                  </a:lnTo>
                  <a:lnTo>
                    <a:pt x="1039" y="107"/>
                  </a:lnTo>
                  <a:lnTo>
                    <a:pt x="1026" y="120"/>
                  </a:lnTo>
                  <a:lnTo>
                    <a:pt x="1012" y="13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69" name="Freeform 40"/>
            <p:cNvSpPr>
              <a:spLocks/>
            </p:cNvSpPr>
            <p:nvPr/>
          </p:nvSpPr>
          <p:spPr bwMode="auto">
            <a:xfrm>
              <a:off x="4849" y="1907"/>
              <a:ext cx="532" cy="135"/>
            </a:xfrm>
            <a:custGeom>
              <a:avLst/>
              <a:gdLst>
                <a:gd name="T0" fmla="*/ 958 w 1064"/>
                <a:gd name="T1" fmla="*/ 177 h 272"/>
                <a:gd name="T2" fmla="*/ 861 w 1064"/>
                <a:gd name="T3" fmla="*/ 216 h 272"/>
                <a:gd name="T4" fmla="*/ 762 w 1064"/>
                <a:gd name="T5" fmla="*/ 245 h 272"/>
                <a:gd name="T6" fmla="*/ 655 w 1064"/>
                <a:gd name="T7" fmla="*/ 262 h 272"/>
                <a:gd name="T8" fmla="*/ 551 w 1064"/>
                <a:gd name="T9" fmla="*/ 272 h 272"/>
                <a:gd name="T10" fmla="*/ 444 w 1064"/>
                <a:gd name="T11" fmla="*/ 268 h 272"/>
                <a:gd name="T12" fmla="*/ 339 w 1064"/>
                <a:gd name="T13" fmla="*/ 258 h 272"/>
                <a:gd name="T14" fmla="*/ 238 w 1064"/>
                <a:gd name="T15" fmla="*/ 239 h 272"/>
                <a:gd name="T16" fmla="*/ 143 w 1064"/>
                <a:gd name="T17" fmla="*/ 214 h 272"/>
                <a:gd name="T18" fmla="*/ 120 w 1064"/>
                <a:gd name="T19" fmla="*/ 202 h 272"/>
                <a:gd name="T20" fmla="*/ 101 w 1064"/>
                <a:gd name="T21" fmla="*/ 192 h 272"/>
                <a:gd name="T22" fmla="*/ 79 w 1064"/>
                <a:gd name="T23" fmla="*/ 181 h 272"/>
                <a:gd name="T24" fmla="*/ 62 w 1064"/>
                <a:gd name="T25" fmla="*/ 171 h 272"/>
                <a:gd name="T26" fmla="*/ 44 w 1064"/>
                <a:gd name="T27" fmla="*/ 157 h 272"/>
                <a:gd name="T28" fmla="*/ 29 w 1064"/>
                <a:gd name="T29" fmla="*/ 144 h 272"/>
                <a:gd name="T30" fmla="*/ 13 w 1064"/>
                <a:gd name="T31" fmla="*/ 128 h 272"/>
                <a:gd name="T32" fmla="*/ 2 w 1064"/>
                <a:gd name="T33" fmla="*/ 115 h 272"/>
                <a:gd name="T34" fmla="*/ 0 w 1064"/>
                <a:gd name="T35" fmla="*/ 101 h 272"/>
                <a:gd name="T36" fmla="*/ 0 w 1064"/>
                <a:gd name="T37" fmla="*/ 88 h 272"/>
                <a:gd name="T38" fmla="*/ 0 w 1064"/>
                <a:gd name="T39" fmla="*/ 74 h 272"/>
                <a:gd name="T40" fmla="*/ 0 w 1064"/>
                <a:gd name="T41" fmla="*/ 60 h 272"/>
                <a:gd name="T42" fmla="*/ 0 w 1064"/>
                <a:gd name="T43" fmla="*/ 47 h 272"/>
                <a:gd name="T44" fmla="*/ 2 w 1064"/>
                <a:gd name="T45" fmla="*/ 33 h 272"/>
                <a:gd name="T46" fmla="*/ 2 w 1064"/>
                <a:gd name="T47" fmla="*/ 22 h 272"/>
                <a:gd name="T48" fmla="*/ 6 w 1064"/>
                <a:gd name="T49" fmla="*/ 14 h 272"/>
                <a:gd name="T50" fmla="*/ 120 w 1064"/>
                <a:gd name="T51" fmla="*/ 72 h 272"/>
                <a:gd name="T52" fmla="*/ 250 w 1064"/>
                <a:gd name="T53" fmla="*/ 115 h 272"/>
                <a:gd name="T54" fmla="*/ 388 w 1064"/>
                <a:gd name="T55" fmla="*/ 138 h 272"/>
                <a:gd name="T56" fmla="*/ 531 w 1064"/>
                <a:gd name="T57" fmla="*/ 148 h 272"/>
                <a:gd name="T58" fmla="*/ 673 w 1064"/>
                <a:gd name="T59" fmla="*/ 138 h 272"/>
                <a:gd name="T60" fmla="*/ 810 w 1064"/>
                <a:gd name="T61" fmla="*/ 111 h 272"/>
                <a:gd name="T62" fmla="*/ 942 w 1064"/>
                <a:gd name="T63" fmla="*/ 64 h 272"/>
                <a:gd name="T64" fmla="*/ 1063 w 1064"/>
                <a:gd name="T65" fmla="*/ 0 h 272"/>
                <a:gd name="T66" fmla="*/ 1064 w 1064"/>
                <a:gd name="T67" fmla="*/ 28 h 272"/>
                <a:gd name="T68" fmla="*/ 1061 w 1064"/>
                <a:gd name="T69" fmla="*/ 57 h 272"/>
                <a:gd name="T70" fmla="*/ 1053 w 1064"/>
                <a:gd name="T71" fmla="*/ 80 h 272"/>
                <a:gd name="T72" fmla="*/ 1041 w 1064"/>
                <a:gd name="T73" fmla="*/ 105 h 272"/>
                <a:gd name="T74" fmla="*/ 1022 w 1064"/>
                <a:gd name="T75" fmla="*/ 126 h 272"/>
                <a:gd name="T76" fmla="*/ 1002 w 1064"/>
                <a:gd name="T77" fmla="*/ 146 h 272"/>
                <a:gd name="T78" fmla="*/ 979 w 1064"/>
                <a:gd name="T79" fmla="*/ 161 h 272"/>
                <a:gd name="T80" fmla="*/ 958 w 1064"/>
                <a:gd name="T81" fmla="*/ 17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64" h="272">
                  <a:moveTo>
                    <a:pt x="958" y="177"/>
                  </a:moveTo>
                  <a:lnTo>
                    <a:pt x="861" y="216"/>
                  </a:lnTo>
                  <a:lnTo>
                    <a:pt x="762" y="245"/>
                  </a:lnTo>
                  <a:lnTo>
                    <a:pt x="655" y="262"/>
                  </a:lnTo>
                  <a:lnTo>
                    <a:pt x="551" y="272"/>
                  </a:lnTo>
                  <a:lnTo>
                    <a:pt x="444" y="268"/>
                  </a:lnTo>
                  <a:lnTo>
                    <a:pt x="339" y="258"/>
                  </a:lnTo>
                  <a:lnTo>
                    <a:pt x="238" y="239"/>
                  </a:lnTo>
                  <a:lnTo>
                    <a:pt x="143" y="214"/>
                  </a:lnTo>
                  <a:lnTo>
                    <a:pt x="120" y="202"/>
                  </a:lnTo>
                  <a:lnTo>
                    <a:pt x="101" y="192"/>
                  </a:lnTo>
                  <a:lnTo>
                    <a:pt x="79" y="181"/>
                  </a:lnTo>
                  <a:lnTo>
                    <a:pt x="62" y="171"/>
                  </a:lnTo>
                  <a:lnTo>
                    <a:pt x="44" y="157"/>
                  </a:lnTo>
                  <a:lnTo>
                    <a:pt x="29" y="144"/>
                  </a:lnTo>
                  <a:lnTo>
                    <a:pt x="13" y="128"/>
                  </a:lnTo>
                  <a:lnTo>
                    <a:pt x="2" y="115"/>
                  </a:lnTo>
                  <a:lnTo>
                    <a:pt x="0" y="101"/>
                  </a:lnTo>
                  <a:lnTo>
                    <a:pt x="0" y="88"/>
                  </a:lnTo>
                  <a:lnTo>
                    <a:pt x="0" y="74"/>
                  </a:lnTo>
                  <a:lnTo>
                    <a:pt x="0" y="60"/>
                  </a:lnTo>
                  <a:lnTo>
                    <a:pt x="0" y="47"/>
                  </a:lnTo>
                  <a:lnTo>
                    <a:pt x="2" y="33"/>
                  </a:lnTo>
                  <a:lnTo>
                    <a:pt x="2" y="22"/>
                  </a:lnTo>
                  <a:lnTo>
                    <a:pt x="6" y="14"/>
                  </a:lnTo>
                  <a:lnTo>
                    <a:pt x="120" y="72"/>
                  </a:lnTo>
                  <a:lnTo>
                    <a:pt x="250" y="115"/>
                  </a:lnTo>
                  <a:lnTo>
                    <a:pt x="388" y="138"/>
                  </a:lnTo>
                  <a:lnTo>
                    <a:pt x="531" y="148"/>
                  </a:lnTo>
                  <a:lnTo>
                    <a:pt x="673" y="138"/>
                  </a:lnTo>
                  <a:lnTo>
                    <a:pt x="810" y="111"/>
                  </a:lnTo>
                  <a:lnTo>
                    <a:pt x="942" y="64"/>
                  </a:lnTo>
                  <a:lnTo>
                    <a:pt x="1063" y="0"/>
                  </a:lnTo>
                  <a:lnTo>
                    <a:pt x="1064" y="28"/>
                  </a:lnTo>
                  <a:lnTo>
                    <a:pt x="1061" y="57"/>
                  </a:lnTo>
                  <a:lnTo>
                    <a:pt x="1053" y="80"/>
                  </a:lnTo>
                  <a:lnTo>
                    <a:pt x="1041" y="105"/>
                  </a:lnTo>
                  <a:lnTo>
                    <a:pt x="1022" y="126"/>
                  </a:lnTo>
                  <a:lnTo>
                    <a:pt x="1002" y="146"/>
                  </a:lnTo>
                  <a:lnTo>
                    <a:pt x="979" y="161"/>
                  </a:lnTo>
                  <a:lnTo>
                    <a:pt x="958" y="17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0" name="Freeform 41"/>
            <p:cNvSpPr>
              <a:spLocks/>
            </p:cNvSpPr>
            <p:nvPr/>
          </p:nvSpPr>
          <p:spPr bwMode="auto">
            <a:xfrm>
              <a:off x="4847" y="1994"/>
              <a:ext cx="537" cy="138"/>
            </a:xfrm>
            <a:custGeom>
              <a:avLst/>
              <a:gdLst>
                <a:gd name="T0" fmla="*/ 989 w 1074"/>
                <a:gd name="T1" fmla="*/ 163 h 275"/>
                <a:gd name="T2" fmla="*/ 927 w 1074"/>
                <a:gd name="T3" fmla="*/ 194 h 275"/>
                <a:gd name="T4" fmla="*/ 861 w 1074"/>
                <a:gd name="T5" fmla="*/ 221 h 275"/>
                <a:gd name="T6" fmla="*/ 791 w 1074"/>
                <a:gd name="T7" fmla="*/ 238 h 275"/>
                <a:gd name="T8" fmla="*/ 723 w 1074"/>
                <a:gd name="T9" fmla="*/ 254 h 275"/>
                <a:gd name="T10" fmla="*/ 650 w 1074"/>
                <a:gd name="T11" fmla="*/ 260 h 275"/>
                <a:gd name="T12" fmla="*/ 580 w 1074"/>
                <a:gd name="T13" fmla="*/ 267 h 275"/>
                <a:gd name="T14" fmla="*/ 510 w 1074"/>
                <a:gd name="T15" fmla="*/ 269 h 275"/>
                <a:gd name="T16" fmla="*/ 446 w 1074"/>
                <a:gd name="T17" fmla="*/ 275 h 275"/>
                <a:gd name="T18" fmla="*/ 388 w 1074"/>
                <a:gd name="T19" fmla="*/ 266 h 275"/>
                <a:gd name="T20" fmla="*/ 332 w 1074"/>
                <a:gd name="T21" fmla="*/ 258 h 275"/>
                <a:gd name="T22" fmla="*/ 273 w 1074"/>
                <a:gd name="T23" fmla="*/ 244 h 275"/>
                <a:gd name="T24" fmla="*/ 215 w 1074"/>
                <a:gd name="T25" fmla="*/ 231 h 275"/>
                <a:gd name="T26" fmla="*/ 157 w 1074"/>
                <a:gd name="T27" fmla="*/ 211 h 275"/>
                <a:gd name="T28" fmla="*/ 105 w 1074"/>
                <a:gd name="T29" fmla="*/ 186 h 275"/>
                <a:gd name="T30" fmla="*/ 56 w 1074"/>
                <a:gd name="T31" fmla="*/ 155 h 275"/>
                <a:gd name="T32" fmla="*/ 13 w 1074"/>
                <a:gd name="T33" fmla="*/ 118 h 275"/>
                <a:gd name="T34" fmla="*/ 8 w 1074"/>
                <a:gd name="T35" fmla="*/ 103 h 275"/>
                <a:gd name="T36" fmla="*/ 6 w 1074"/>
                <a:gd name="T37" fmla="*/ 89 h 275"/>
                <a:gd name="T38" fmla="*/ 4 w 1074"/>
                <a:gd name="T39" fmla="*/ 76 h 275"/>
                <a:gd name="T40" fmla="*/ 4 w 1074"/>
                <a:gd name="T41" fmla="*/ 64 h 275"/>
                <a:gd name="T42" fmla="*/ 2 w 1074"/>
                <a:gd name="T43" fmla="*/ 50 h 275"/>
                <a:gd name="T44" fmla="*/ 2 w 1074"/>
                <a:gd name="T45" fmla="*/ 39 h 275"/>
                <a:gd name="T46" fmla="*/ 0 w 1074"/>
                <a:gd name="T47" fmla="*/ 27 h 275"/>
                <a:gd name="T48" fmla="*/ 0 w 1074"/>
                <a:gd name="T49" fmla="*/ 15 h 275"/>
                <a:gd name="T50" fmla="*/ 99 w 1074"/>
                <a:gd name="T51" fmla="*/ 66 h 275"/>
                <a:gd name="T52" fmla="*/ 207 w 1074"/>
                <a:gd name="T53" fmla="*/ 105 h 275"/>
                <a:gd name="T54" fmla="*/ 322 w 1074"/>
                <a:gd name="T55" fmla="*/ 130 h 275"/>
                <a:gd name="T56" fmla="*/ 440 w 1074"/>
                <a:gd name="T57" fmla="*/ 143 h 275"/>
                <a:gd name="T58" fmla="*/ 556 w 1074"/>
                <a:gd name="T59" fmla="*/ 143 h 275"/>
                <a:gd name="T60" fmla="*/ 675 w 1074"/>
                <a:gd name="T61" fmla="*/ 136 h 275"/>
                <a:gd name="T62" fmla="*/ 789 w 1074"/>
                <a:gd name="T63" fmla="*/ 118 h 275"/>
                <a:gd name="T64" fmla="*/ 898 w 1074"/>
                <a:gd name="T65" fmla="*/ 95 h 275"/>
                <a:gd name="T66" fmla="*/ 919 w 1074"/>
                <a:gd name="T67" fmla="*/ 83 h 275"/>
                <a:gd name="T68" fmla="*/ 942 w 1074"/>
                <a:gd name="T69" fmla="*/ 72 h 275"/>
                <a:gd name="T70" fmla="*/ 964 w 1074"/>
                <a:gd name="T71" fmla="*/ 60 h 275"/>
                <a:gd name="T72" fmla="*/ 985 w 1074"/>
                <a:gd name="T73" fmla="*/ 50 h 275"/>
                <a:gd name="T74" fmla="*/ 1006 w 1074"/>
                <a:gd name="T75" fmla="*/ 37 h 275"/>
                <a:gd name="T76" fmla="*/ 1028 w 1074"/>
                <a:gd name="T77" fmla="*/ 25 h 275"/>
                <a:gd name="T78" fmla="*/ 1051 w 1074"/>
                <a:gd name="T79" fmla="*/ 12 h 275"/>
                <a:gd name="T80" fmla="*/ 1074 w 1074"/>
                <a:gd name="T81" fmla="*/ 0 h 275"/>
                <a:gd name="T82" fmla="*/ 1072 w 1074"/>
                <a:gd name="T83" fmla="*/ 25 h 275"/>
                <a:gd name="T84" fmla="*/ 1070 w 1074"/>
                <a:gd name="T85" fmla="*/ 50 h 275"/>
                <a:gd name="T86" fmla="*/ 1063 w 1074"/>
                <a:gd name="T87" fmla="*/ 74 h 275"/>
                <a:gd name="T88" fmla="*/ 1055 w 1074"/>
                <a:gd name="T89" fmla="*/ 97 h 275"/>
                <a:gd name="T90" fmla="*/ 1041 w 1074"/>
                <a:gd name="T91" fmla="*/ 114 h 275"/>
                <a:gd name="T92" fmla="*/ 1026 w 1074"/>
                <a:gd name="T93" fmla="*/ 132 h 275"/>
                <a:gd name="T94" fmla="*/ 1008 w 1074"/>
                <a:gd name="T95" fmla="*/ 147 h 275"/>
                <a:gd name="T96" fmla="*/ 989 w 1074"/>
                <a:gd name="T97" fmla="*/ 16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4" h="275">
                  <a:moveTo>
                    <a:pt x="989" y="163"/>
                  </a:moveTo>
                  <a:lnTo>
                    <a:pt x="927" y="194"/>
                  </a:lnTo>
                  <a:lnTo>
                    <a:pt x="861" y="221"/>
                  </a:lnTo>
                  <a:lnTo>
                    <a:pt x="791" y="238"/>
                  </a:lnTo>
                  <a:lnTo>
                    <a:pt x="723" y="254"/>
                  </a:lnTo>
                  <a:lnTo>
                    <a:pt x="650" y="260"/>
                  </a:lnTo>
                  <a:lnTo>
                    <a:pt x="580" y="267"/>
                  </a:lnTo>
                  <a:lnTo>
                    <a:pt x="510" y="269"/>
                  </a:lnTo>
                  <a:lnTo>
                    <a:pt x="446" y="275"/>
                  </a:lnTo>
                  <a:lnTo>
                    <a:pt x="388" y="266"/>
                  </a:lnTo>
                  <a:lnTo>
                    <a:pt x="332" y="258"/>
                  </a:lnTo>
                  <a:lnTo>
                    <a:pt x="273" y="244"/>
                  </a:lnTo>
                  <a:lnTo>
                    <a:pt x="215" y="231"/>
                  </a:lnTo>
                  <a:lnTo>
                    <a:pt x="157" y="211"/>
                  </a:lnTo>
                  <a:lnTo>
                    <a:pt x="105" y="186"/>
                  </a:lnTo>
                  <a:lnTo>
                    <a:pt x="56" y="155"/>
                  </a:lnTo>
                  <a:lnTo>
                    <a:pt x="13" y="118"/>
                  </a:lnTo>
                  <a:lnTo>
                    <a:pt x="8" y="103"/>
                  </a:lnTo>
                  <a:lnTo>
                    <a:pt x="6" y="89"/>
                  </a:lnTo>
                  <a:lnTo>
                    <a:pt x="4" y="76"/>
                  </a:lnTo>
                  <a:lnTo>
                    <a:pt x="4" y="64"/>
                  </a:lnTo>
                  <a:lnTo>
                    <a:pt x="2" y="50"/>
                  </a:lnTo>
                  <a:lnTo>
                    <a:pt x="2" y="39"/>
                  </a:lnTo>
                  <a:lnTo>
                    <a:pt x="0" y="27"/>
                  </a:lnTo>
                  <a:lnTo>
                    <a:pt x="0" y="15"/>
                  </a:lnTo>
                  <a:lnTo>
                    <a:pt x="99" y="66"/>
                  </a:lnTo>
                  <a:lnTo>
                    <a:pt x="207" y="105"/>
                  </a:lnTo>
                  <a:lnTo>
                    <a:pt x="322" y="130"/>
                  </a:lnTo>
                  <a:lnTo>
                    <a:pt x="440" y="143"/>
                  </a:lnTo>
                  <a:lnTo>
                    <a:pt x="556" y="143"/>
                  </a:lnTo>
                  <a:lnTo>
                    <a:pt x="675" y="136"/>
                  </a:lnTo>
                  <a:lnTo>
                    <a:pt x="789" y="118"/>
                  </a:lnTo>
                  <a:lnTo>
                    <a:pt x="898" y="95"/>
                  </a:lnTo>
                  <a:lnTo>
                    <a:pt x="919" y="83"/>
                  </a:lnTo>
                  <a:lnTo>
                    <a:pt x="942" y="72"/>
                  </a:lnTo>
                  <a:lnTo>
                    <a:pt x="964" y="60"/>
                  </a:lnTo>
                  <a:lnTo>
                    <a:pt x="985" y="50"/>
                  </a:lnTo>
                  <a:lnTo>
                    <a:pt x="1006" y="37"/>
                  </a:lnTo>
                  <a:lnTo>
                    <a:pt x="1028" y="25"/>
                  </a:lnTo>
                  <a:lnTo>
                    <a:pt x="1051" y="12"/>
                  </a:lnTo>
                  <a:lnTo>
                    <a:pt x="1074" y="0"/>
                  </a:lnTo>
                  <a:lnTo>
                    <a:pt x="1072" y="25"/>
                  </a:lnTo>
                  <a:lnTo>
                    <a:pt x="1070" y="50"/>
                  </a:lnTo>
                  <a:lnTo>
                    <a:pt x="1063" y="74"/>
                  </a:lnTo>
                  <a:lnTo>
                    <a:pt x="1055" y="97"/>
                  </a:lnTo>
                  <a:lnTo>
                    <a:pt x="1041" y="114"/>
                  </a:lnTo>
                  <a:lnTo>
                    <a:pt x="1026" y="132"/>
                  </a:lnTo>
                  <a:lnTo>
                    <a:pt x="1008" y="147"/>
                  </a:lnTo>
                  <a:lnTo>
                    <a:pt x="989" y="16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1" name="Freeform 42"/>
            <p:cNvSpPr>
              <a:spLocks/>
            </p:cNvSpPr>
            <p:nvPr/>
          </p:nvSpPr>
          <p:spPr bwMode="auto">
            <a:xfrm>
              <a:off x="4845" y="2075"/>
              <a:ext cx="542" cy="155"/>
            </a:xfrm>
            <a:custGeom>
              <a:avLst/>
              <a:gdLst>
                <a:gd name="T0" fmla="*/ 1016 w 1084"/>
                <a:gd name="T1" fmla="*/ 186 h 308"/>
                <a:gd name="T2" fmla="*/ 939 w 1084"/>
                <a:gd name="T3" fmla="*/ 219 h 308"/>
                <a:gd name="T4" fmla="*/ 863 w 1084"/>
                <a:gd name="T5" fmla="*/ 248 h 308"/>
                <a:gd name="T6" fmla="*/ 784 w 1084"/>
                <a:gd name="T7" fmla="*/ 271 h 308"/>
                <a:gd name="T8" fmla="*/ 706 w 1084"/>
                <a:gd name="T9" fmla="*/ 291 h 308"/>
                <a:gd name="T10" fmla="*/ 624 w 1084"/>
                <a:gd name="T11" fmla="*/ 302 h 308"/>
                <a:gd name="T12" fmla="*/ 545 w 1084"/>
                <a:gd name="T13" fmla="*/ 308 h 308"/>
                <a:gd name="T14" fmla="*/ 464 w 1084"/>
                <a:gd name="T15" fmla="*/ 308 h 308"/>
                <a:gd name="T16" fmla="*/ 384 w 1084"/>
                <a:gd name="T17" fmla="*/ 302 h 308"/>
                <a:gd name="T18" fmla="*/ 365 w 1084"/>
                <a:gd name="T19" fmla="*/ 291 h 308"/>
                <a:gd name="T20" fmla="*/ 345 w 1084"/>
                <a:gd name="T21" fmla="*/ 287 h 308"/>
                <a:gd name="T22" fmla="*/ 324 w 1084"/>
                <a:gd name="T23" fmla="*/ 283 h 308"/>
                <a:gd name="T24" fmla="*/ 303 w 1084"/>
                <a:gd name="T25" fmla="*/ 283 h 308"/>
                <a:gd name="T26" fmla="*/ 281 w 1084"/>
                <a:gd name="T27" fmla="*/ 279 h 308"/>
                <a:gd name="T28" fmla="*/ 262 w 1084"/>
                <a:gd name="T29" fmla="*/ 277 h 308"/>
                <a:gd name="T30" fmla="*/ 242 w 1084"/>
                <a:gd name="T31" fmla="*/ 271 h 308"/>
                <a:gd name="T32" fmla="*/ 227 w 1084"/>
                <a:gd name="T33" fmla="*/ 265 h 308"/>
                <a:gd name="T34" fmla="*/ 192 w 1084"/>
                <a:gd name="T35" fmla="*/ 256 h 308"/>
                <a:gd name="T36" fmla="*/ 159 w 1084"/>
                <a:gd name="T37" fmla="*/ 246 h 308"/>
                <a:gd name="T38" fmla="*/ 128 w 1084"/>
                <a:gd name="T39" fmla="*/ 232 h 308"/>
                <a:gd name="T40" fmla="*/ 101 w 1084"/>
                <a:gd name="T41" fmla="*/ 219 h 308"/>
                <a:gd name="T42" fmla="*/ 72 w 1084"/>
                <a:gd name="T43" fmla="*/ 200 h 308"/>
                <a:gd name="T44" fmla="*/ 48 w 1084"/>
                <a:gd name="T45" fmla="*/ 178 h 308"/>
                <a:gd name="T46" fmla="*/ 27 w 1084"/>
                <a:gd name="T47" fmla="*/ 153 h 308"/>
                <a:gd name="T48" fmla="*/ 10 w 1084"/>
                <a:gd name="T49" fmla="*/ 128 h 308"/>
                <a:gd name="T50" fmla="*/ 4 w 1084"/>
                <a:gd name="T51" fmla="*/ 112 h 308"/>
                <a:gd name="T52" fmla="*/ 2 w 1084"/>
                <a:gd name="T53" fmla="*/ 101 h 308"/>
                <a:gd name="T54" fmla="*/ 0 w 1084"/>
                <a:gd name="T55" fmla="*/ 85 h 308"/>
                <a:gd name="T56" fmla="*/ 0 w 1084"/>
                <a:gd name="T57" fmla="*/ 73 h 308"/>
                <a:gd name="T58" fmla="*/ 0 w 1084"/>
                <a:gd name="T59" fmla="*/ 60 h 308"/>
                <a:gd name="T60" fmla="*/ 2 w 1084"/>
                <a:gd name="T61" fmla="*/ 48 h 308"/>
                <a:gd name="T62" fmla="*/ 4 w 1084"/>
                <a:gd name="T63" fmla="*/ 37 h 308"/>
                <a:gd name="T64" fmla="*/ 10 w 1084"/>
                <a:gd name="T65" fmla="*/ 31 h 308"/>
                <a:gd name="T66" fmla="*/ 114 w 1084"/>
                <a:gd name="T67" fmla="*/ 85 h 308"/>
                <a:gd name="T68" fmla="*/ 231 w 1084"/>
                <a:gd name="T69" fmla="*/ 124 h 308"/>
                <a:gd name="T70" fmla="*/ 355 w 1084"/>
                <a:gd name="T71" fmla="*/ 147 h 308"/>
                <a:gd name="T72" fmla="*/ 485 w 1084"/>
                <a:gd name="T73" fmla="*/ 157 h 308"/>
                <a:gd name="T74" fmla="*/ 613 w 1084"/>
                <a:gd name="T75" fmla="*/ 151 h 308"/>
                <a:gd name="T76" fmla="*/ 743 w 1084"/>
                <a:gd name="T77" fmla="*/ 134 h 308"/>
                <a:gd name="T78" fmla="*/ 867 w 1084"/>
                <a:gd name="T79" fmla="*/ 104 h 308"/>
                <a:gd name="T80" fmla="*/ 983 w 1084"/>
                <a:gd name="T81" fmla="*/ 66 h 308"/>
                <a:gd name="T82" fmla="*/ 1082 w 1084"/>
                <a:gd name="T83" fmla="*/ 0 h 308"/>
                <a:gd name="T84" fmla="*/ 1084 w 1084"/>
                <a:gd name="T85" fmla="*/ 23 h 308"/>
                <a:gd name="T86" fmla="*/ 1084 w 1084"/>
                <a:gd name="T87" fmla="*/ 50 h 308"/>
                <a:gd name="T88" fmla="*/ 1078 w 1084"/>
                <a:gd name="T89" fmla="*/ 73 h 308"/>
                <a:gd name="T90" fmla="*/ 1071 w 1084"/>
                <a:gd name="T91" fmla="*/ 101 h 308"/>
                <a:gd name="T92" fmla="*/ 1057 w 1084"/>
                <a:gd name="T93" fmla="*/ 124 h 308"/>
                <a:gd name="T94" fmla="*/ 1045 w 1084"/>
                <a:gd name="T95" fmla="*/ 147 h 308"/>
                <a:gd name="T96" fmla="*/ 1030 w 1084"/>
                <a:gd name="T97" fmla="*/ 167 h 308"/>
                <a:gd name="T98" fmla="*/ 1016 w 1084"/>
                <a:gd name="T99" fmla="*/ 186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84" h="308">
                  <a:moveTo>
                    <a:pt x="1016" y="186"/>
                  </a:moveTo>
                  <a:lnTo>
                    <a:pt x="939" y="219"/>
                  </a:lnTo>
                  <a:lnTo>
                    <a:pt x="863" y="248"/>
                  </a:lnTo>
                  <a:lnTo>
                    <a:pt x="784" y="271"/>
                  </a:lnTo>
                  <a:lnTo>
                    <a:pt x="706" y="291"/>
                  </a:lnTo>
                  <a:lnTo>
                    <a:pt x="624" y="302"/>
                  </a:lnTo>
                  <a:lnTo>
                    <a:pt x="545" y="308"/>
                  </a:lnTo>
                  <a:lnTo>
                    <a:pt x="464" y="308"/>
                  </a:lnTo>
                  <a:lnTo>
                    <a:pt x="384" y="302"/>
                  </a:lnTo>
                  <a:lnTo>
                    <a:pt x="365" y="291"/>
                  </a:lnTo>
                  <a:lnTo>
                    <a:pt x="345" y="287"/>
                  </a:lnTo>
                  <a:lnTo>
                    <a:pt x="324" y="283"/>
                  </a:lnTo>
                  <a:lnTo>
                    <a:pt x="303" y="283"/>
                  </a:lnTo>
                  <a:lnTo>
                    <a:pt x="281" y="279"/>
                  </a:lnTo>
                  <a:lnTo>
                    <a:pt x="262" y="277"/>
                  </a:lnTo>
                  <a:lnTo>
                    <a:pt x="242" y="271"/>
                  </a:lnTo>
                  <a:lnTo>
                    <a:pt x="227" y="265"/>
                  </a:lnTo>
                  <a:lnTo>
                    <a:pt x="192" y="256"/>
                  </a:lnTo>
                  <a:lnTo>
                    <a:pt x="159" y="246"/>
                  </a:lnTo>
                  <a:lnTo>
                    <a:pt x="128" y="232"/>
                  </a:lnTo>
                  <a:lnTo>
                    <a:pt x="101" y="219"/>
                  </a:lnTo>
                  <a:lnTo>
                    <a:pt x="72" y="200"/>
                  </a:lnTo>
                  <a:lnTo>
                    <a:pt x="48" y="178"/>
                  </a:lnTo>
                  <a:lnTo>
                    <a:pt x="27" y="153"/>
                  </a:lnTo>
                  <a:lnTo>
                    <a:pt x="10" y="128"/>
                  </a:lnTo>
                  <a:lnTo>
                    <a:pt x="4" y="112"/>
                  </a:lnTo>
                  <a:lnTo>
                    <a:pt x="2" y="101"/>
                  </a:lnTo>
                  <a:lnTo>
                    <a:pt x="0" y="85"/>
                  </a:lnTo>
                  <a:lnTo>
                    <a:pt x="0" y="73"/>
                  </a:lnTo>
                  <a:lnTo>
                    <a:pt x="0" y="60"/>
                  </a:lnTo>
                  <a:lnTo>
                    <a:pt x="2" y="48"/>
                  </a:lnTo>
                  <a:lnTo>
                    <a:pt x="4" y="37"/>
                  </a:lnTo>
                  <a:lnTo>
                    <a:pt x="10" y="31"/>
                  </a:lnTo>
                  <a:lnTo>
                    <a:pt x="114" y="85"/>
                  </a:lnTo>
                  <a:lnTo>
                    <a:pt x="231" y="124"/>
                  </a:lnTo>
                  <a:lnTo>
                    <a:pt x="355" y="147"/>
                  </a:lnTo>
                  <a:lnTo>
                    <a:pt x="485" y="157"/>
                  </a:lnTo>
                  <a:lnTo>
                    <a:pt x="613" y="151"/>
                  </a:lnTo>
                  <a:lnTo>
                    <a:pt x="743" y="134"/>
                  </a:lnTo>
                  <a:lnTo>
                    <a:pt x="867" y="104"/>
                  </a:lnTo>
                  <a:lnTo>
                    <a:pt x="983" y="66"/>
                  </a:lnTo>
                  <a:lnTo>
                    <a:pt x="1082" y="0"/>
                  </a:lnTo>
                  <a:lnTo>
                    <a:pt x="1084" y="23"/>
                  </a:lnTo>
                  <a:lnTo>
                    <a:pt x="1084" y="50"/>
                  </a:lnTo>
                  <a:lnTo>
                    <a:pt x="1078" y="73"/>
                  </a:lnTo>
                  <a:lnTo>
                    <a:pt x="1071" y="101"/>
                  </a:lnTo>
                  <a:lnTo>
                    <a:pt x="1057" y="124"/>
                  </a:lnTo>
                  <a:lnTo>
                    <a:pt x="1045" y="147"/>
                  </a:lnTo>
                  <a:lnTo>
                    <a:pt x="1030" y="167"/>
                  </a:lnTo>
                  <a:lnTo>
                    <a:pt x="1016" y="18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2" name="Freeform 43"/>
            <p:cNvSpPr>
              <a:spLocks/>
            </p:cNvSpPr>
            <p:nvPr/>
          </p:nvSpPr>
          <p:spPr bwMode="auto">
            <a:xfrm>
              <a:off x="4841" y="2168"/>
              <a:ext cx="545" cy="172"/>
            </a:xfrm>
            <a:custGeom>
              <a:avLst/>
              <a:gdLst>
                <a:gd name="T0" fmla="*/ 985 w 1090"/>
                <a:gd name="T1" fmla="*/ 237 h 343"/>
                <a:gd name="T2" fmla="*/ 871 w 1090"/>
                <a:gd name="T3" fmla="*/ 281 h 343"/>
                <a:gd name="T4" fmla="*/ 753 w 1090"/>
                <a:gd name="T5" fmla="*/ 316 h 343"/>
                <a:gd name="T6" fmla="*/ 625 w 1090"/>
                <a:gd name="T7" fmla="*/ 335 h 343"/>
                <a:gd name="T8" fmla="*/ 499 w 1090"/>
                <a:gd name="T9" fmla="*/ 343 h 343"/>
                <a:gd name="T10" fmla="*/ 369 w 1090"/>
                <a:gd name="T11" fmla="*/ 333 h 343"/>
                <a:gd name="T12" fmla="*/ 247 w 1090"/>
                <a:gd name="T13" fmla="*/ 310 h 343"/>
                <a:gd name="T14" fmla="*/ 130 w 1090"/>
                <a:gd name="T15" fmla="*/ 269 h 343"/>
                <a:gd name="T16" fmla="*/ 25 w 1090"/>
                <a:gd name="T17" fmla="*/ 213 h 343"/>
                <a:gd name="T18" fmla="*/ 8 w 1090"/>
                <a:gd name="T19" fmla="*/ 192 h 343"/>
                <a:gd name="T20" fmla="*/ 2 w 1090"/>
                <a:gd name="T21" fmla="*/ 171 h 343"/>
                <a:gd name="T22" fmla="*/ 0 w 1090"/>
                <a:gd name="T23" fmla="*/ 147 h 343"/>
                <a:gd name="T24" fmla="*/ 4 w 1090"/>
                <a:gd name="T25" fmla="*/ 126 h 343"/>
                <a:gd name="T26" fmla="*/ 8 w 1090"/>
                <a:gd name="T27" fmla="*/ 103 h 343"/>
                <a:gd name="T28" fmla="*/ 12 w 1090"/>
                <a:gd name="T29" fmla="*/ 81 h 343"/>
                <a:gd name="T30" fmla="*/ 14 w 1090"/>
                <a:gd name="T31" fmla="*/ 58 h 343"/>
                <a:gd name="T32" fmla="*/ 12 w 1090"/>
                <a:gd name="T33" fmla="*/ 37 h 343"/>
                <a:gd name="T34" fmla="*/ 136 w 1090"/>
                <a:gd name="T35" fmla="*/ 93 h 343"/>
                <a:gd name="T36" fmla="*/ 270 w 1090"/>
                <a:gd name="T37" fmla="*/ 136 h 343"/>
                <a:gd name="T38" fmla="*/ 409 w 1090"/>
                <a:gd name="T39" fmla="*/ 159 h 343"/>
                <a:gd name="T40" fmla="*/ 555 w 1090"/>
                <a:gd name="T41" fmla="*/ 167 h 343"/>
                <a:gd name="T42" fmla="*/ 696 w 1090"/>
                <a:gd name="T43" fmla="*/ 153 h 343"/>
                <a:gd name="T44" fmla="*/ 836 w 1090"/>
                <a:gd name="T45" fmla="*/ 122 h 343"/>
                <a:gd name="T46" fmla="*/ 968 w 1090"/>
                <a:gd name="T47" fmla="*/ 70 h 343"/>
                <a:gd name="T48" fmla="*/ 1090 w 1090"/>
                <a:gd name="T49" fmla="*/ 0 h 343"/>
                <a:gd name="T50" fmla="*/ 1090 w 1090"/>
                <a:gd name="T51" fmla="*/ 33 h 343"/>
                <a:gd name="T52" fmla="*/ 1088 w 1090"/>
                <a:gd name="T53" fmla="*/ 68 h 343"/>
                <a:gd name="T54" fmla="*/ 1080 w 1090"/>
                <a:gd name="T55" fmla="*/ 101 h 343"/>
                <a:gd name="T56" fmla="*/ 1073 w 1090"/>
                <a:gd name="T57" fmla="*/ 136 h 343"/>
                <a:gd name="T58" fmla="*/ 1055 w 1090"/>
                <a:gd name="T59" fmla="*/ 167 h 343"/>
                <a:gd name="T60" fmla="*/ 1038 w 1090"/>
                <a:gd name="T61" fmla="*/ 194 h 343"/>
                <a:gd name="T62" fmla="*/ 1013 w 1090"/>
                <a:gd name="T63" fmla="*/ 217 h 343"/>
                <a:gd name="T64" fmla="*/ 985 w 1090"/>
                <a:gd name="T65" fmla="*/ 23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090" h="343">
                  <a:moveTo>
                    <a:pt x="985" y="237"/>
                  </a:moveTo>
                  <a:lnTo>
                    <a:pt x="871" y="281"/>
                  </a:lnTo>
                  <a:lnTo>
                    <a:pt x="753" y="316"/>
                  </a:lnTo>
                  <a:lnTo>
                    <a:pt x="625" y="335"/>
                  </a:lnTo>
                  <a:lnTo>
                    <a:pt x="499" y="343"/>
                  </a:lnTo>
                  <a:lnTo>
                    <a:pt x="369" y="333"/>
                  </a:lnTo>
                  <a:lnTo>
                    <a:pt x="247" y="310"/>
                  </a:lnTo>
                  <a:lnTo>
                    <a:pt x="130" y="269"/>
                  </a:lnTo>
                  <a:lnTo>
                    <a:pt x="25" y="213"/>
                  </a:lnTo>
                  <a:lnTo>
                    <a:pt x="8" y="192"/>
                  </a:lnTo>
                  <a:lnTo>
                    <a:pt x="2" y="171"/>
                  </a:lnTo>
                  <a:lnTo>
                    <a:pt x="0" y="147"/>
                  </a:lnTo>
                  <a:lnTo>
                    <a:pt x="4" y="126"/>
                  </a:lnTo>
                  <a:lnTo>
                    <a:pt x="8" y="103"/>
                  </a:lnTo>
                  <a:lnTo>
                    <a:pt x="12" y="81"/>
                  </a:lnTo>
                  <a:lnTo>
                    <a:pt x="14" y="58"/>
                  </a:lnTo>
                  <a:lnTo>
                    <a:pt x="12" y="37"/>
                  </a:lnTo>
                  <a:lnTo>
                    <a:pt x="136" y="93"/>
                  </a:lnTo>
                  <a:lnTo>
                    <a:pt x="270" y="136"/>
                  </a:lnTo>
                  <a:lnTo>
                    <a:pt x="409" y="159"/>
                  </a:lnTo>
                  <a:lnTo>
                    <a:pt x="555" y="167"/>
                  </a:lnTo>
                  <a:lnTo>
                    <a:pt x="696" y="153"/>
                  </a:lnTo>
                  <a:lnTo>
                    <a:pt x="836" y="122"/>
                  </a:lnTo>
                  <a:lnTo>
                    <a:pt x="968" y="70"/>
                  </a:lnTo>
                  <a:lnTo>
                    <a:pt x="1090" y="0"/>
                  </a:lnTo>
                  <a:lnTo>
                    <a:pt x="1090" y="33"/>
                  </a:lnTo>
                  <a:lnTo>
                    <a:pt x="1088" y="68"/>
                  </a:lnTo>
                  <a:lnTo>
                    <a:pt x="1080" y="101"/>
                  </a:lnTo>
                  <a:lnTo>
                    <a:pt x="1073" y="136"/>
                  </a:lnTo>
                  <a:lnTo>
                    <a:pt x="1055" y="167"/>
                  </a:lnTo>
                  <a:lnTo>
                    <a:pt x="1038" y="194"/>
                  </a:lnTo>
                  <a:lnTo>
                    <a:pt x="1013" y="217"/>
                  </a:lnTo>
                  <a:lnTo>
                    <a:pt x="985" y="237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3" name="Freeform 44"/>
            <p:cNvSpPr>
              <a:spLocks/>
            </p:cNvSpPr>
            <p:nvPr/>
          </p:nvSpPr>
          <p:spPr bwMode="auto">
            <a:xfrm>
              <a:off x="4844" y="2279"/>
              <a:ext cx="543" cy="167"/>
            </a:xfrm>
            <a:custGeom>
              <a:avLst/>
              <a:gdLst>
                <a:gd name="T0" fmla="*/ 1080 w 1086"/>
                <a:gd name="T1" fmla="*/ 143 h 334"/>
                <a:gd name="T2" fmla="*/ 1022 w 1086"/>
                <a:gd name="T3" fmla="*/ 204 h 334"/>
                <a:gd name="T4" fmla="*/ 954 w 1086"/>
                <a:gd name="T5" fmla="*/ 250 h 334"/>
                <a:gd name="T6" fmla="*/ 879 w 1086"/>
                <a:gd name="T7" fmla="*/ 283 h 334"/>
                <a:gd name="T8" fmla="*/ 797 w 1086"/>
                <a:gd name="T9" fmla="*/ 308 h 334"/>
                <a:gd name="T10" fmla="*/ 710 w 1086"/>
                <a:gd name="T11" fmla="*/ 322 h 334"/>
                <a:gd name="T12" fmla="*/ 625 w 1086"/>
                <a:gd name="T13" fmla="*/ 330 h 334"/>
                <a:gd name="T14" fmla="*/ 537 w 1086"/>
                <a:gd name="T15" fmla="*/ 332 h 334"/>
                <a:gd name="T16" fmla="*/ 458 w 1086"/>
                <a:gd name="T17" fmla="*/ 334 h 334"/>
                <a:gd name="T18" fmla="*/ 390 w 1086"/>
                <a:gd name="T19" fmla="*/ 326 h 334"/>
                <a:gd name="T20" fmla="*/ 320 w 1086"/>
                <a:gd name="T21" fmla="*/ 318 h 334"/>
                <a:gd name="T22" fmla="*/ 250 w 1086"/>
                <a:gd name="T23" fmla="*/ 306 h 334"/>
                <a:gd name="T24" fmla="*/ 184 w 1086"/>
                <a:gd name="T25" fmla="*/ 289 h 334"/>
                <a:gd name="T26" fmla="*/ 122 w 1086"/>
                <a:gd name="T27" fmla="*/ 264 h 334"/>
                <a:gd name="T28" fmla="*/ 70 w 1086"/>
                <a:gd name="T29" fmla="*/ 229 h 334"/>
                <a:gd name="T30" fmla="*/ 27 w 1086"/>
                <a:gd name="T31" fmla="*/ 178 h 334"/>
                <a:gd name="T32" fmla="*/ 0 w 1086"/>
                <a:gd name="T33" fmla="*/ 116 h 334"/>
                <a:gd name="T34" fmla="*/ 6 w 1086"/>
                <a:gd name="T35" fmla="*/ 43 h 334"/>
                <a:gd name="T36" fmla="*/ 132 w 1086"/>
                <a:gd name="T37" fmla="*/ 101 h 334"/>
                <a:gd name="T38" fmla="*/ 268 w 1086"/>
                <a:gd name="T39" fmla="*/ 143 h 334"/>
                <a:gd name="T40" fmla="*/ 405 w 1086"/>
                <a:gd name="T41" fmla="*/ 169 h 334"/>
                <a:gd name="T42" fmla="*/ 549 w 1086"/>
                <a:gd name="T43" fmla="*/ 178 h 334"/>
                <a:gd name="T44" fmla="*/ 687 w 1086"/>
                <a:gd name="T45" fmla="*/ 165 h 334"/>
                <a:gd name="T46" fmla="*/ 824 w 1086"/>
                <a:gd name="T47" fmla="*/ 132 h 334"/>
                <a:gd name="T48" fmla="*/ 954 w 1086"/>
                <a:gd name="T49" fmla="*/ 76 h 334"/>
                <a:gd name="T50" fmla="*/ 1076 w 1086"/>
                <a:gd name="T51" fmla="*/ 0 h 334"/>
                <a:gd name="T52" fmla="*/ 1082 w 1086"/>
                <a:gd name="T53" fmla="*/ 14 h 334"/>
                <a:gd name="T54" fmla="*/ 1086 w 1086"/>
                <a:gd name="T55" fmla="*/ 29 h 334"/>
                <a:gd name="T56" fmla="*/ 1086 w 1086"/>
                <a:gd name="T57" fmla="*/ 47 h 334"/>
                <a:gd name="T58" fmla="*/ 1086 w 1086"/>
                <a:gd name="T59" fmla="*/ 66 h 334"/>
                <a:gd name="T60" fmla="*/ 1082 w 1086"/>
                <a:gd name="T61" fmla="*/ 83 h 334"/>
                <a:gd name="T62" fmla="*/ 1082 w 1086"/>
                <a:gd name="T63" fmla="*/ 103 h 334"/>
                <a:gd name="T64" fmla="*/ 1080 w 1086"/>
                <a:gd name="T65" fmla="*/ 122 h 334"/>
                <a:gd name="T66" fmla="*/ 1080 w 1086"/>
                <a:gd name="T67" fmla="*/ 143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6" h="334">
                  <a:moveTo>
                    <a:pt x="1080" y="143"/>
                  </a:moveTo>
                  <a:lnTo>
                    <a:pt x="1022" y="204"/>
                  </a:lnTo>
                  <a:lnTo>
                    <a:pt x="954" y="250"/>
                  </a:lnTo>
                  <a:lnTo>
                    <a:pt x="879" y="283"/>
                  </a:lnTo>
                  <a:lnTo>
                    <a:pt x="797" y="308"/>
                  </a:lnTo>
                  <a:lnTo>
                    <a:pt x="710" y="322"/>
                  </a:lnTo>
                  <a:lnTo>
                    <a:pt x="625" y="330"/>
                  </a:lnTo>
                  <a:lnTo>
                    <a:pt x="537" y="332"/>
                  </a:lnTo>
                  <a:lnTo>
                    <a:pt x="458" y="334"/>
                  </a:lnTo>
                  <a:lnTo>
                    <a:pt x="390" y="326"/>
                  </a:lnTo>
                  <a:lnTo>
                    <a:pt x="320" y="318"/>
                  </a:lnTo>
                  <a:lnTo>
                    <a:pt x="250" y="306"/>
                  </a:lnTo>
                  <a:lnTo>
                    <a:pt x="184" y="289"/>
                  </a:lnTo>
                  <a:lnTo>
                    <a:pt x="122" y="264"/>
                  </a:lnTo>
                  <a:lnTo>
                    <a:pt x="70" y="229"/>
                  </a:lnTo>
                  <a:lnTo>
                    <a:pt x="27" y="178"/>
                  </a:lnTo>
                  <a:lnTo>
                    <a:pt x="0" y="116"/>
                  </a:lnTo>
                  <a:lnTo>
                    <a:pt x="6" y="43"/>
                  </a:lnTo>
                  <a:lnTo>
                    <a:pt x="132" y="101"/>
                  </a:lnTo>
                  <a:lnTo>
                    <a:pt x="268" y="143"/>
                  </a:lnTo>
                  <a:lnTo>
                    <a:pt x="405" y="169"/>
                  </a:lnTo>
                  <a:lnTo>
                    <a:pt x="549" y="178"/>
                  </a:lnTo>
                  <a:lnTo>
                    <a:pt x="687" y="165"/>
                  </a:lnTo>
                  <a:lnTo>
                    <a:pt x="824" y="132"/>
                  </a:lnTo>
                  <a:lnTo>
                    <a:pt x="954" y="76"/>
                  </a:lnTo>
                  <a:lnTo>
                    <a:pt x="1076" y="0"/>
                  </a:lnTo>
                  <a:lnTo>
                    <a:pt x="1082" y="14"/>
                  </a:lnTo>
                  <a:lnTo>
                    <a:pt x="1086" y="29"/>
                  </a:lnTo>
                  <a:lnTo>
                    <a:pt x="1086" y="47"/>
                  </a:lnTo>
                  <a:lnTo>
                    <a:pt x="1086" y="66"/>
                  </a:lnTo>
                  <a:lnTo>
                    <a:pt x="1082" y="83"/>
                  </a:lnTo>
                  <a:lnTo>
                    <a:pt x="1082" y="103"/>
                  </a:lnTo>
                  <a:lnTo>
                    <a:pt x="1080" y="122"/>
                  </a:lnTo>
                  <a:lnTo>
                    <a:pt x="1080" y="14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4" name="Freeform 49"/>
            <p:cNvSpPr>
              <a:spLocks/>
            </p:cNvSpPr>
            <p:nvPr/>
          </p:nvSpPr>
          <p:spPr bwMode="auto">
            <a:xfrm>
              <a:off x="4844" y="2395"/>
              <a:ext cx="540" cy="155"/>
            </a:xfrm>
            <a:custGeom>
              <a:avLst/>
              <a:gdLst>
                <a:gd name="T0" fmla="*/ 985 w 1080"/>
                <a:gd name="T1" fmla="*/ 211 h 310"/>
                <a:gd name="T2" fmla="*/ 867 w 1080"/>
                <a:gd name="T3" fmla="*/ 256 h 310"/>
                <a:gd name="T4" fmla="*/ 739 w 1080"/>
                <a:gd name="T5" fmla="*/ 289 h 310"/>
                <a:gd name="T6" fmla="*/ 605 w 1080"/>
                <a:gd name="T7" fmla="*/ 306 h 310"/>
                <a:gd name="T8" fmla="*/ 471 w 1080"/>
                <a:gd name="T9" fmla="*/ 310 h 310"/>
                <a:gd name="T10" fmla="*/ 338 w 1080"/>
                <a:gd name="T11" fmla="*/ 294 h 310"/>
                <a:gd name="T12" fmla="*/ 213 w 1080"/>
                <a:gd name="T13" fmla="*/ 263 h 310"/>
                <a:gd name="T14" fmla="*/ 97 w 1080"/>
                <a:gd name="T15" fmla="*/ 213 h 310"/>
                <a:gd name="T16" fmla="*/ 0 w 1080"/>
                <a:gd name="T17" fmla="*/ 145 h 310"/>
                <a:gd name="T18" fmla="*/ 2 w 1080"/>
                <a:gd name="T19" fmla="*/ 9 h 310"/>
                <a:gd name="T20" fmla="*/ 60 w 1080"/>
                <a:gd name="T21" fmla="*/ 48 h 310"/>
                <a:gd name="T22" fmla="*/ 126 w 1080"/>
                <a:gd name="T23" fmla="*/ 81 h 310"/>
                <a:gd name="T24" fmla="*/ 192 w 1080"/>
                <a:gd name="T25" fmla="*/ 106 h 310"/>
                <a:gd name="T26" fmla="*/ 264 w 1080"/>
                <a:gd name="T27" fmla="*/ 126 h 310"/>
                <a:gd name="T28" fmla="*/ 334 w 1080"/>
                <a:gd name="T29" fmla="*/ 137 h 310"/>
                <a:gd name="T30" fmla="*/ 409 w 1080"/>
                <a:gd name="T31" fmla="*/ 147 h 310"/>
                <a:gd name="T32" fmla="*/ 483 w 1080"/>
                <a:gd name="T33" fmla="*/ 153 h 310"/>
                <a:gd name="T34" fmla="*/ 557 w 1080"/>
                <a:gd name="T35" fmla="*/ 155 h 310"/>
                <a:gd name="T36" fmla="*/ 626 w 1080"/>
                <a:gd name="T37" fmla="*/ 149 h 310"/>
                <a:gd name="T38" fmla="*/ 696 w 1080"/>
                <a:gd name="T39" fmla="*/ 141 h 310"/>
                <a:gd name="T40" fmla="*/ 764 w 1080"/>
                <a:gd name="T41" fmla="*/ 128 h 310"/>
                <a:gd name="T42" fmla="*/ 832 w 1080"/>
                <a:gd name="T43" fmla="*/ 110 h 310"/>
                <a:gd name="T44" fmla="*/ 894 w 1080"/>
                <a:gd name="T45" fmla="*/ 87 h 310"/>
                <a:gd name="T46" fmla="*/ 958 w 1080"/>
                <a:gd name="T47" fmla="*/ 64 h 310"/>
                <a:gd name="T48" fmla="*/ 1020 w 1080"/>
                <a:gd name="T49" fmla="*/ 33 h 310"/>
                <a:gd name="T50" fmla="*/ 1080 w 1080"/>
                <a:gd name="T51" fmla="*/ 0 h 310"/>
                <a:gd name="T52" fmla="*/ 1080 w 1080"/>
                <a:gd name="T53" fmla="*/ 31 h 310"/>
                <a:gd name="T54" fmla="*/ 1080 w 1080"/>
                <a:gd name="T55" fmla="*/ 64 h 310"/>
                <a:gd name="T56" fmla="*/ 1074 w 1080"/>
                <a:gd name="T57" fmla="*/ 93 h 310"/>
                <a:gd name="T58" fmla="*/ 1069 w 1080"/>
                <a:gd name="T59" fmla="*/ 124 h 310"/>
                <a:gd name="T60" fmla="*/ 1055 w 1080"/>
                <a:gd name="T61" fmla="*/ 151 h 310"/>
                <a:gd name="T62" fmla="*/ 1038 w 1080"/>
                <a:gd name="T63" fmla="*/ 174 h 310"/>
                <a:gd name="T64" fmla="*/ 1014 w 1080"/>
                <a:gd name="T65" fmla="*/ 194 h 310"/>
                <a:gd name="T66" fmla="*/ 985 w 1080"/>
                <a:gd name="T67" fmla="*/ 211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80" h="310">
                  <a:moveTo>
                    <a:pt x="985" y="211"/>
                  </a:moveTo>
                  <a:lnTo>
                    <a:pt x="867" y="256"/>
                  </a:lnTo>
                  <a:lnTo>
                    <a:pt x="739" y="289"/>
                  </a:lnTo>
                  <a:lnTo>
                    <a:pt x="605" y="306"/>
                  </a:lnTo>
                  <a:lnTo>
                    <a:pt x="471" y="310"/>
                  </a:lnTo>
                  <a:lnTo>
                    <a:pt x="338" y="294"/>
                  </a:lnTo>
                  <a:lnTo>
                    <a:pt x="213" y="263"/>
                  </a:lnTo>
                  <a:lnTo>
                    <a:pt x="97" y="213"/>
                  </a:lnTo>
                  <a:lnTo>
                    <a:pt x="0" y="145"/>
                  </a:lnTo>
                  <a:lnTo>
                    <a:pt x="2" y="9"/>
                  </a:lnTo>
                  <a:lnTo>
                    <a:pt x="60" y="48"/>
                  </a:lnTo>
                  <a:lnTo>
                    <a:pt x="126" y="81"/>
                  </a:lnTo>
                  <a:lnTo>
                    <a:pt x="192" y="106"/>
                  </a:lnTo>
                  <a:lnTo>
                    <a:pt x="264" y="126"/>
                  </a:lnTo>
                  <a:lnTo>
                    <a:pt x="334" y="137"/>
                  </a:lnTo>
                  <a:lnTo>
                    <a:pt x="409" y="147"/>
                  </a:lnTo>
                  <a:lnTo>
                    <a:pt x="483" y="153"/>
                  </a:lnTo>
                  <a:lnTo>
                    <a:pt x="557" y="155"/>
                  </a:lnTo>
                  <a:lnTo>
                    <a:pt x="626" y="149"/>
                  </a:lnTo>
                  <a:lnTo>
                    <a:pt x="696" y="141"/>
                  </a:lnTo>
                  <a:lnTo>
                    <a:pt x="764" y="128"/>
                  </a:lnTo>
                  <a:lnTo>
                    <a:pt x="832" y="110"/>
                  </a:lnTo>
                  <a:lnTo>
                    <a:pt x="894" y="87"/>
                  </a:lnTo>
                  <a:lnTo>
                    <a:pt x="958" y="64"/>
                  </a:lnTo>
                  <a:lnTo>
                    <a:pt x="1020" y="33"/>
                  </a:lnTo>
                  <a:lnTo>
                    <a:pt x="1080" y="0"/>
                  </a:lnTo>
                  <a:lnTo>
                    <a:pt x="1080" y="31"/>
                  </a:lnTo>
                  <a:lnTo>
                    <a:pt x="1080" y="64"/>
                  </a:lnTo>
                  <a:lnTo>
                    <a:pt x="1074" y="93"/>
                  </a:lnTo>
                  <a:lnTo>
                    <a:pt x="1069" y="124"/>
                  </a:lnTo>
                  <a:lnTo>
                    <a:pt x="1055" y="151"/>
                  </a:lnTo>
                  <a:lnTo>
                    <a:pt x="1038" y="174"/>
                  </a:lnTo>
                  <a:lnTo>
                    <a:pt x="1014" y="194"/>
                  </a:lnTo>
                  <a:lnTo>
                    <a:pt x="985" y="21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5" name="Freeform 52"/>
            <p:cNvSpPr>
              <a:spLocks/>
            </p:cNvSpPr>
            <p:nvPr/>
          </p:nvSpPr>
          <p:spPr bwMode="auto">
            <a:xfrm>
              <a:off x="4843" y="2498"/>
              <a:ext cx="537" cy="148"/>
            </a:xfrm>
            <a:custGeom>
              <a:avLst/>
              <a:gdLst>
                <a:gd name="T0" fmla="*/ 1036 w 1075"/>
                <a:gd name="T1" fmla="*/ 171 h 297"/>
                <a:gd name="T2" fmla="*/ 921 w 1075"/>
                <a:gd name="T3" fmla="*/ 221 h 297"/>
                <a:gd name="T4" fmla="*/ 801 w 1075"/>
                <a:gd name="T5" fmla="*/ 260 h 297"/>
                <a:gd name="T6" fmla="*/ 675 w 1075"/>
                <a:gd name="T7" fmla="*/ 283 h 297"/>
                <a:gd name="T8" fmla="*/ 549 w 1075"/>
                <a:gd name="T9" fmla="*/ 297 h 297"/>
                <a:gd name="T10" fmla="*/ 421 w 1075"/>
                <a:gd name="T11" fmla="*/ 291 h 297"/>
                <a:gd name="T12" fmla="*/ 295 w 1075"/>
                <a:gd name="T13" fmla="*/ 274 h 297"/>
                <a:gd name="T14" fmla="*/ 175 w 1075"/>
                <a:gd name="T15" fmla="*/ 239 h 297"/>
                <a:gd name="T16" fmla="*/ 60 w 1075"/>
                <a:gd name="T17" fmla="*/ 186 h 297"/>
                <a:gd name="T18" fmla="*/ 39 w 1075"/>
                <a:gd name="T19" fmla="*/ 169 h 297"/>
                <a:gd name="T20" fmla="*/ 23 w 1075"/>
                <a:gd name="T21" fmla="*/ 152 h 297"/>
                <a:gd name="T22" fmla="*/ 12 w 1075"/>
                <a:gd name="T23" fmla="*/ 130 h 297"/>
                <a:gd name="T24" fmla="*/ 6 w 1075"/>
                <a:gd name="T25" fmla="*/ 109 h 297"/>
                <a:gd name="T26" fmla="*/ 0 w 1075"/>
                <a:gd name="T27" fmla="*/ 84 h 297"/>
                <a:gd name="T28" fmla="*/ 0 w 1075"/>
                <a:gd name="T29" fmla="*/ 58 h 297"/>
                <a:gd name="T30" fmla="*/ 0 w 1075"/>
                <a:gd name="T31" fmla="*/ 33 h 297"/>
                <a:gd name="T32" fmla="*/ 2 w 1075"/>
                <a:gd name="T33" fmla="*/ 10 h 297"/>
                <a:gd name="T34" fmla="*/ 97 w 1075"/>
                <a:gd name="T35" fmla="*/ 66 h 297"/>
                <a:gd name="T36" fmla="*/ 202 w 1075"/>
                <a:gd name="T37" fmla="*/ 107 h 297"/>
                <a:gd name="T38" fmla="*/ 312 w 1075"/>
                <a:gd name="T39" fmla="*/ 132 h 297"/>
                <a:gd name="T40" fmla="*/ 431 w 1075"/>
                <a:gd name="T41" fmla="*/ 148 h 297"/>
                <a:gd name="T42" fmla="*/ 549 w 1075"/>
                <a:gd name="T43" fmla="*/ 148 h 297"/>
                <a:gd name="T44" fmla="*/ 667 w 1075"/>
                <a:gd name="T45" fmla="*/ 138 h 297"/>
                <a:gd name="T46" fmla="*/ 784 w 1075"/>
                <a:gd name="T47" fmla="*/ 119 h 297"/>
                <a:gd name="T48" fmla="*/ 898 w 1075"/>
                <a:gd name="T49" fmla="*/ 95 h 297"/>
                <a:gd name="T50" fmla="*/ 921 w 1075"/>
                <a:gd name="T51" fmla="*/ 86 h 297"/>
                <a:gd name="T52" fmla="*/ 945 w 1075"/>
                <a:gd name="T53" fmla="*/ 76 h 297"/>
                <a:gd name="T54" fmla="*/ 968 w 1075"/>
                <a:gd name="T55" fmla="*/ 64 h 297"/>
                <a:gd name="T56" fmla="*/ 991 w 1075"/>
                <a:gd name="T57" fmla="*/ 53 h 297"/>
                <a:gd name="T58" fmla="*/ 1011 w 1075"/>
                <a:gd name="T59" fmla="*/ 37 h 297"/>
                <a:gd name="T60" fmla="*/ 1032 w 1075"/>
                <a:gd name="T61" fmla="*/ 25 h 297"/>
                <a:gd name="T62" fmla="*/ 1053 w 1075"/>
                <a:gd name="T63" fmla="*/ 12 h 297"/>
                <a:gd name="T64" fmla="*/ 1075 w 1075"/>
                <a:gd name="T65" fmla="*/ 0 h 297"/>
                <a:gd name="T66" fmla="*/ 1075 w 1075"/>
                <a:gd name="T67" fmla="*/ 18 h 297"/>
                <a:gd name="T68" fmla="*/ 1075 w 1075"/>
                <a:gd name="T69" fmla="*/ 41 h 297"/>
                <a:gd name="T70" fmla="*/ 1075 w 1075"/>
                <a:gd name="T71" fmla="*/ 62 h 297"/>
                <a:gd name="T72" fmla="*/ 1075 w 1075"/>
                <a:gd name="T73" fmla="*/ 88 h 297"/>
                <a:gd name="T74" fmla="*/ 1071 w 1075"/>
                <a:gd name="T75" fmla="*/ 109 h 297"/>
                <a:gd name="T76" fmla="*/ 1063 w 1075"/>
                <a:gd name="T77" fmla="*/ 132 h 297"/>
                <a:gd name="T78" fmla="*/ 1051 w 1075"/>
                <a:gd name="T79" fmla="*/ 152 h 297"/>
                <a:gd name="T80" fmla="*/ 1036 w 1075"/>
                <a:gd name="T81" fmla="*/ 171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75" h="297">
                  <a:moveTo>
                    <a:pt x="1036" y="171"/>
                  </a:moveTo>
                  <a:lnTo>
                    <a:pt x="921" y="221"/>
                  </a:lnTo>
                  <a:lnTo>
                    <a:pt x="801" y="260"/>
                  </a:lnTo>
                  <a:lnTo>
                    <a:pt x="675" y="283"/>
                  </a:lnTo>
                  <a:lnTo>
                    <a:pt x="549" y="297"/>
                  </a:lnTo>
                  <a:lnTo>
                    <a:pt x="421" y="291"/>
                  </a:lnTo>
                  <a:lnTo>
                    <a:pt x="295" y="274"/>
                  </a:lnTo>
                  <a:lnTo>
                    <a:pt x="175" y="239"/>
                  </a:lnTo>
                  <a:lnTo>
                    <a:pt x="60" y="186"/>
                  </a:lnTo>
                  <a:lnTo>
                    <a:pt x="39" y="169"/>
                  </a:lnTo>
                  <a:lnTo>
                    <a:pt x="23" y="152"/>
                  </a:lnTo>
                  <a:lnTo>
                    <a:pt x="12" y="130"/>
                  </a:lnTo>
                  <a:lnTo>
                    <a:pt x="6" y="109"/>
                  </a:lnTo>
                  <a:lnTo>
                    <a:pt x="0" y="84"/>
                  </a:lnTo>
                  <a:lnTo>
                    <a:pt x="0" y="58"/>
                  </a:lnTo>
                  <a:lnTo>
                    <a:pt x="0" y="33"/>
                  </a:lnTo>
                  <a:lnTo>
                    <a:pt x="2" y="10"/>
                  </a:lnTo>
                  <a:lnTo>
                    <a:pt x="97" y="66"/>
                  </a:lnTo>
                  <a:lnTo>
                    <a:pt x="202" y="107"/>
                  </a:lnTo>
                  <a:lnTo>
                    <a:pt x="312" y="132"/>
                  </a:lnTo>
                  <a:lnTo>
                    <a:pt x="431" y="148"/>
                  </a:lnTo>
                  <a:lnTo>
                    <a:pt x="549" y="148"/>
                  </a:lnTo>
                  <a:lnTo>
                    <a:pt x="667" y="138"/>
                  </a:lnTo>
                  <a:lnTo>
                    <a:pt x="784" y="119"/>
                  </a:lnTo>
                  <a:lnTo>
                    <a:pt x="898" y="95"/>
                  </a:lnTo>
                  <a:lnTo>
                    <a:pt x="921" y="86"/>
                  </a:lnTo>
                  <a:lnTo>
                    <a:pt x="945" y="76"/>
                  </a:lnTo>
                  <a:lnTo>
                    <a:pt x="968" y="64"/>
                  </a:lnTo>
                  <a:lnTo>
                    <a:pt x="991" y="53"/>
                  </a:lnTo>
                  <a:lnTo>
                    <a:pt x="1011" y="37"/>
                  </a:lnTo>
                  <a:lnTo>
                    <a:pt x="1032" y="25"/>
                  </a:lnTo>
                  <a:lnTo>
                    <a:pt x="1053" y="12"/>
                  </a:lnTo>
                  <a:lnTo>
                    <a:pt x="1075" y="0"/>
                  </a:lnTo>
                  <a:lnTo>
                    <a:pt x="1075" y="18"/>
                  </a:lnTo>
                  <a:lnTo>
                    <a:pt x="1075" y="41"/>
                  </a:lnTo>
                  <a:lnTo>
                    <a:pt x="1075" y="62"/>
                  </a:lnTo>
                  <a:lnTo>
                    <a:pt x="1075" y="88"/>
                  </a:lnTo>
                  <a:lnTo>
                    <a:pt x="1071" y="109"/>
                  </a:lnTo>
                  <a:lnTo>
                    <a:pt x="1063" y="132"/>
                  </a:lnTo>
                  <a:lnTo>
                    <a:pt x="1051" y="152"/>
                  </a:lnTo>
                  <a:lnTo>
                    <a:pt x="1036" y="171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6" name="Freeform 58"/>
            <p:cNvSpPr>
              <a:spLocks/>
            </p:cNvSpPr>
            <p:nvPr/>
          </p:nvSpPr>
          <p:spPr bwMode="auto">
            <a:xfrm>
              <a:off x="4843" y="2593"/>
              <a:ext cx="535" cy="174"/>
            </a:xfrm>
            <a:custGeom>
              <a:avLst/>
              <a:gdLst>
                <a:gd name="T0" fmla="*/ 1055 w 1071"/>
                <a:gd name="T1" fmla="*/ 183 h 347"/>
                <a:gd name="T2" fmla="*/ 980 w 1071"/>
                <a:gd name="T3" fmla="*/ 239 h 347"/>
                <a:gd name="T4" fmla="*/ 900 w 1071"/>
                <a:gd name="T5" fmla="*/ 283 h 347"/>
                <a:gd name="T6" fmla="*/ 811 w 1071"/>
                <a:gd name="T7" fmla="*/ 312 h 347"/>
                <a:gd name="T8" fmla="*/ 718 w 1071"/>
                <a:gd name="T9" fmla="*/ 334 h 347"/>
                <a:gd name="T10" fmla="*/ 621 w 1071"/>
                <a:gd name="T11" fmla="*/ 344 h 347"/>
                <a:gd name="T12" fmla="*/ 524 w 1071"/>
                <a:gd name="T13" fmla="*/ 347 h 347"/>
                <a:gd name="T14" fmla="*/ 425 w 1071"/>
                <a:gd name="T15" fmla="*/ 344 h 347"/>
                <a:gd name="T16" fmla="*/ 332 w 1071"/>
                <a:gd name="T17" fmla="*/ 338 h 347"/>
                <a:gd name="T18" fmla="*/ 287 w 1071"/>
                <a:gd name="T19" fmla="*/ 328 h 347"/>
                <a:gd name="T20" fmla="*/ 243 w 1071"/>
                <a:gd name="T21" fmla="*/ 320 h 347"/>
                <a:gd name="T22" fmla="*/ 198 w 1071"/>
                <a:gd name="T23" fmla="*/ 309 h 347"/>
                <a:gd name="T24" fmla="*/ 157 w 1071"/>
                <a:gd name="T25" fmla="*/ 299 h 347"/>
                <a:gd name="T26" fmla="*/ 115 w 1071"/>
                <a:gd name="T27" fmla="*/ 283 h 347"/>
                <a:gd name="T28" fmla="*/ 78 w 1071"/>
                <a:gd name="T29" fmla="*/ 264 h 347"/>
                <a:gd name="T30" fmla="*/ 43 w 1071"/>
                <a:gd name="T31" fmla="*/ 241 h 347"/>
                <a:gd name="T32" fmla="*/ 14 w 1071"/>
                <a:gd name="T33" fmla="*/ 214 h 347"/>
                <a:gd name="T34" fmla="*/ 6 w 1071"/>
                <a:gd name="T35" fmla="*/ 188 h 347"/>
                <a:gd name="T36" fmla="*/ 2 w 1071"/>
                <a:gd name="T37" fmla="*/ 163 h 347"/>
                <a:gd name="T38" fmla="*/ 0 w 1071"/>
                <a:gd name="T39" fmla="*/ 136 h 347"/>
                <a:gd name="T40" fmla="*/ 0 w 1071"/>
                <a:gd name="T41" fmla="*/ 109 h 347"/>
                <a:gd name="T42" fmla="*/ 0 w 1071"/>
                <a:gd name="T43" fmla="*/ 80 h 347"/>
                <a:gd name="T44" fmla="*/ 0 w 1071"/>
                <a:gd name="T45" fmla="*/ 55 h 347"/>
                <a:gd name="T46" fmla="*/ 0 w 1071"/>
                <a:gd name="T47" fmla="*/ 27 h 347"/>
                <a:gd name="T48" fmla="*/ 2 w 1071"/>
                <a:gd name="T49" fmla="*/ 6 h 347"/>
                <a:gd name="T50" fmla="*/ 93 w 1071"/>
                <a:gd name="T51" fmla="*/ 62 h 347"/>
                <a:gd name="T52" fmla="*/ 192 w 1071"/>
                <a:gd name="T53" fmla="*/ 103 h 347"/>
                <a:gd name="T54" fmla="*/ 297 w 1071"/>
                <a:gd name="T55" fmla="*/ 128 h 347"/>
                <a:gd name="T56" fmla="*/ 407 w 1071"/>
                <a:gd name="T57" fmla="*/ 144 h 347"/>
                <a:gd name="T58" fmla="*/ 518 w 1071"/>
                <a:gd name="T59" fmla="*/ 144 h 347"/>
                <a:gd name="T60" fmla="*/ 632 w 1071"/>
                <a:gd name="T61" fmla="*/ 138 h 347"/>
                <a:gd name="T62" fmla="*/ 743 w 1071"/>
                <a:gd name="T63" fmla="*/ 122 h 347"/>
                <a:gd name="T64" fmla="*/ 853 w 1071"/>
                <a:gd name="T65" fmla="*/ 105 h 347"/>
                <a:gd name="T66" fmla="*/ 881 w 1071"/>
                <a:gd name="T67" fmla="*/ 95 h 347"/>
                <a:gd name="T68" fmla="*/ 910 w 1071"/>
                <a:gd name="T69" fmla="*/ 88 h 347"/>
                <a:gd name="T70" fmla="*/ 939 w 1071"/>
                <a:gd name="T71" fmla="*/ 76 h 347"/>
                <a:gd name="T72" fmla="*/ 970 w 1071"/>
                <a:gd name="T73" fmla="*/ 64 h 347"/>
                <a:gd name="T74" fmla="*/ 995 w 1071"/>
                <a:gd name="T75" fmla="*/ 49 h 347"/>
                <a:gd name="T76" fmla="*/ 1022 w 1071"/>
                <a:gd name="T77" fmla="*/ 35 h 347"/>
                <a:gd name="T78" fmla="*/ 1045 w 1071"/>
                <a:gd name="T79" fmla="*/ 18 h 347"/>
                <a:gd name="T80" fmla="*/ 1069 w 1071"/>
                <a:gd name="T81" fmla="*/ 0 h 347"/>
                <a:gd name="T82" fmla="*/ 1069 w 1071"/>
                <a:gd name="T83" fmla="*/ 22 h 347"/>
                <a:gd name="T84" fmla="*/ 1071 w 1071"/>
                <a:gd name="T85" fmla="*/ 45 h 347"/>
                <a:gd name="T86" fmla="*/ 1071 w 1071"/>
                <a:gd name="T87" fmla="*/ 68 h 347"/>
                <a:gd name="T88" fmla="*/ 1071 w 1071"/>
                <a:gd name="T89" fmla="*/ 91 h 347"/>
                <a:gd name="T90" fmla="*/ 1067 w 1071"/>
                <a:gd name="T91" fmla="*/ 113 h 347"/>
                <a:gd name="T92" fmla="*/ 1065 w 1071"/>
                <a:gd name="T93" fmla="*/ 136 h 347"/>
                <a:gd name="T94" fmla="*/ 1059 w 1071"/>
                <a:gd name="T95" fmla="*/ 159 h 347"/>
                <a:gd name="T96" fmla="*/ 1055 w 1071"/>
                <a:gd name="T97" fmla="*/ 183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1" h="347">
                  <a:moveTo>
                    <a:pt x="1055" y="183"/>
                  </a:moveTo>
                  <a:lnTo>
                    <a:pt x="980" y="239"/>
                  </a:lnTo>
                  <a:lnTo>
                    <a:pt x="900" y="283"/>
                  </a:lnTo>
                  <a:lnTo>
                    <a:pt x="811" y="312"/>
                  </a:lnTo>
                  <a:lnTo>
                    <a:pt x="718" y="334"/>
                  </a:lnTo>
                  <a:lnTo>
                    <a:pt x="621" y="344"/>
                  </a:lnTo>
                  <a:lnTo>
                    <a:pt x="524" y="347"/>
                  </a:lnTo>
                  <a:lnTo>
                    <a:pt x="425" y="344"/>
                  </a:lnTo>
                  <a:lnTo>
                    <a:pt x="332" y="338"/>
                  </a:lnTo>
                  <a:lnTo>
                    <a:pt x="287" y="328"/>
                  </a:lnTo>
                  <a:lnTo>
                    <a:pt x="243" y="320"/>
                  </a:lnTo>
                  <a:lnTo>
                    <a:pt x="198" y="309"/>
                  </a:lnTo>
                  <a:lnTo>
                    <a:pt x="157" y="299"/>
                  </a:lnTo>
                  <a:lnTo>
                    <a:pt x="115" y="283"/>
                  </a:lnTo>
                  <a:lnTo>
                    <a:pt x="78" y="264"/>
                  </a:lnTo>
                  <a:lnTo>
                    <a:pt x="43" y="241"/>
                  </a:lnTo>
                  <a:lnTo>
                    <a:pt x="14" y="214"/>
                  </a:lnTo>
                  <a:lnTo>
                    <a:pt x="6" y="188"/>
                  </a:lnTo>
                  <a:lnTo>
                    <a:pt x="2" y="163"/>
                  </a:lnTo>
                  <a:lnTo>
                    <a:pt x="0" y="136"/>
                  </a:lnTo>
                  <a:lnTo>
                    <a:pt x="0" y="109"/>
                  </a:lnTo>
                  <a:lnTo>
                    <a:pt x="0" y="80"/>
                  </a:lnTo>
                  <a:lnTo>
                    <a:pt x="0" y="55"/>
                  </a:lnTo>
                  <a:lnTo>
                    <a:pt x="0" y="27"/>
                  </a:lnTo>
                  <a:lnTo>
                    <a:pt x="2" y="6"/>
                  </a:lnTo>
                  <a:lnTo>
                    <a:pt x="93" y="62"/>
                  </a:lnTo>
                  <a:lnTo>
                    <a:pt x="192" y="103"/>
                  </a:lnTo>
                  <a:lnTo>
                    <a:pt x="297" y="128"/>
                  </a:lnTo>
                  <a:lnTo>
                    <a:pt x="407" y="144"/>
                  </a:lnTo>
                  <a:lnTo>
                    <a:pt x="518" y="144"/>
                  </a:lnTo>
                  <a:lnTo>
                    <a:pt x="632" y="138"/>
                  </a:lnTo>
                  <a:lnTo>
                    <a:pt x="743" y="122"/>
                  </a:lnTo>
                  <a:lnTo>
                    <a:pt x="853" y="105"/>
                  </a:lnTo>
                  <a:lnTo>
                    <a:pt x="881" y="95"/>
                  </a:lnTo>
                  <a:lnTo>
                    <a:pt x="910" y="88"/>
                  </a:lnTo>
                  <a:lnTo>
                    <a:pt x="939" y="76"/>
                  </a:lnTo>
                  <a:lnTo>
                    <a:pt x="970" y="64"/>
                  </a:lnTo>
                  <a:lnTo>
                    <a:pt x="995" y="49"/>
                  </a:lnTo>
                  <a:lnTo>
                    <a:pt x="1022" y="35"/>
                  </a:lnTo>
                  <a:lnTo>
                    <a:pt x="1045" y="18"/>
                  </a:lnTo>
                  <a:lnTo>
                    <a:pt x="1069" y="0"/>
                  </a:lnTo>
                  <a:lnTo>
                    <a:pt x="1069" y="22"/>
                  </a:lnTo>
                  <a:lnTo>
                    <a:pt x="1071" y="45"/>
                  </a:lnTo>
                  <a:lnTo>
                    <a:pt x="1071" y="68"/>
                  </a:lnTo>
                  <a:lnTo>
                    <a:pt x="1071" y="91"/>
                  </a:lnTo>
                  <a:lnTo>
                    <a:pt x="1067" y="113"/>
                  </a:lnTo>
                  <a:lnTo>
                    <a:pt x="1065" y="136"/>
                  </a:lnTo>
                  <a:lnTo>
                    <a:pt x="1059" y="159"/>
                  </a:lnTo>
                  <a:lnTo>
                    <a:pt x="1055" y="183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7" name="Freeform 69"/>
            <p:cNvSpPr>
              <a:spLocks/>
            </p:cNvSpPr>
            <p:nvPr/>
          </p:nvSpPr>
          <p:spPr bwMode="auto">
            <a:xfrm>
              <a:off x="4399" y="2800"/>
              <a:ext cx="596" cy="321"/>
            </a:xfrm>
            <a:custGeom>
              <a:avLst/>
              <a:gdLst>
                <a:gd name="T0" fmla="*/ 1191 w 1193"/>
                <a:gd name="T1" fmla="*/ 231 h 642"/>
                <a:gd name="T2" fmla="*/ 1193 w 1193"/>
                <a:gd name="T3" fmla="*/ 264 h 642"/>
                <a:gd name="T4" fmla="*/ 1189 w 1193"/>
                <a:gd name="T5" fmla="*/ 305 h 642"/>
                <a:gd name="T6" fmla="*/ 1177 w 1193"/>
                <a:gd name="T7" fmla="*/ 349 h 642"/>
                <a:gd name="T8" fmla="*/ 1164 w 1193"/>
                <a:gd name="T9" fmla="*/ 400 h 642"/>
                <a:gd name="T10" fmla="*/ 1144 w 1193"/>
                <a:gd name="T11" fmla="*/ 444 h 642"/>
                <a:gd name="T12" fmla="*/ 1123 w 1193"/>
                <a:gd name="T13" fmla="*/ 487 h 642"/>
                <a:gd name="T14" fmla="*/ 1098 w 1193"/>
                <a:gd name="T15" fmla="*/ 522 h 642"/>
                <a:gd name="T16" fmla="*/ 1072 w 1193"/>
                <a:gd name="T17" fmla="*/ 549 h 642"/>
                <a:gd name="T18" fmla="*/ 950 w 1193"/>
                <a:gd name="T19" fmla="*/ 590 h 642"/>
                <a:gd name="T20" fmla="*/ 820 w 1193"/>
                <a:gd name="T21" fmla="*/ 619 h 642"/>
                <a:gd name="T22" fmla="*/ 683 w 1193"/>
                <a:gd name="T23" fmla="*/ 636 h 642"/>
                <a:gd name="T24" fmla="*/ 547 w 1193"/>
                <a:gd name="T25" fmla="*/ 642 h 642"/>
                <a:gd name="T26" fmla="*/ 411 w 1193"/>
                <a:gd name="T27" fmla="*/ 631 h 642"/>
                <a:gd name="T28" fmla="*/ 281 w 1193"/>
                <a:gd name="T29" fmla="*/ 601 h 642"/>
                <a:gd name="T30" fmla="*/ 159 w 1193"/>
                <a:gd name="T31" fmla="*/ 555 h 642"/>
                <a:gd name="T32" fmla="*/ 50 w 1193"/>
                <a:gd name="T33" fmla="*/ 491 h 642"/>
                <a:gd name="T34" fmla="*/ 25 w 1193"/>
                <a:gd name="T35" fmla="*/ 464 h 642"/>
                <a:gd name="T36" fmla="*/ 12 w 1193"/>
                <a:gd name="T37" fmla="*/ 437 h 642"/>
                <a:gd name="T38" fmla="*/ 4 w 1193"/>
                <a:gd name="T39" fmla="*/ 406 h 642"/>
                <a:gd name="T40" fmla="*/ 2 w 1193"/>
                <a:gd name="T41" fmla="*/ 375 h 642"/>
                <a:gd name="T42" fmla="*/ 0 w 1193"/>
                <a:gd name="T43" fmla="*/ 342 h 642"/>
                <a:gd name="T44" fmla="*/ 4 w 1193"/>
                <a:gd name="T45" fmla="*/ 309 h 642"/>
                <a:gd name="T46" fmla="*/ 8 w 1193"/>
                <a:gd name="T47" fmla="*/ 278 h 642"/>
                <a:gd name="T48" fmla="*/ 12 w 1193"/>
                <a:gd name="T49" fmla="*/ 250 h 642"/>
                <a:gd name="T50" fmla="*/ 54 w 1193"/>
                <a:gd name="T51" fmla="*/ 175 h 642"/>
                <a:gd name="T52" fmla="*/ 110 w 1193"/>
                <a:gd name="T53" fmla="*/ 119 h 642"/>
                <a:gd name="T54" fmla="*/ 176 w 1193"/>
                <a:gd name="T55" fmla="*/ 78 h 642"/>
                <a:gd name="T56" fmla="*/ 252 w 1193"/>
                <a:gd name="T57" fmla="*/ 49 h 642"/>
                <a:gd name="T58" fmla="*/ 330 w 1193"/>
                <a:gd name="T59" fmla="*/ 29 h 642"/>
                <a:gd name="T60" fmla="*/ 413 w 1193"/>
                <a:gd name="T61" fmla="*/ 16 h 642"/>
                <a:gd name="T62" fmla="*/ 496 w 1193"/>
                <a:gd name="T63" fmla="*/ 8 h 642"/>
                <a:gd name="T64" fmla="*/ 578 w 1193"/>
                <a:gd name="T65" fmla="*/ 0 h 642"/>
                <a:gd name="T66" fmla="*/ 667 w 1193"/>
                <a:gd name="T67" fmla="*/ 0 h 642"/>
                <a:gd name="T68" fmla="*/ 756 w 1193"/>
                <a:gd name="T69" fmla="*/ 6 h 642"/>
                <a:gd name="T70" fmla="*/ 844 w 1193"/>
                <a:gd name="T71" fmla="*/ 18 h 642"/>
                <a:gd name="T72" fmla="*/ 927 w 1193"/>
                <a:gd name="T73" fmla="*/ 39 h 642"/>
                <a:gd name="T74" fmla="*/ 1004 w 1193"/>
                <a:gd name="T75" fmla="*/ 68 h 642"/>
                <a:gd name="T76" fmla="*/ 1076 w 1193"/>
                <a:gd name="T77" fmla="*/ 109 h 642"/>
                <a:gd name="T78" fmla="*/ 1138 w 1193"/>
                <a:gd name="T79" fmla="*/ 161 h 642"/>
                <a:gd name="T80" fmla="*/ 1191 w 1193"/>
                <a:gd name="T81" fmla="*/ 231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93" h="642">
                  <a:moveTo>
                    <a:pt x="1191" y="231"/>
                  </a:moveTo>
                  <a:lnTo>
                    <a:pt x="1193" y="264"/>
                  </a:lnTo>
                  <a:lnTo>
                    <a:pt x="1189" y="305"/>
                  </a:lnTo>
                  <a:lnTo>
                    <a:pt x="1177" y="349"/>
                  </a:lnTo>
                  <a:lnTo>
                    <a:pt x="1164" y="400"/>
                  </a:lnTo>
                  <a:lnTo>
                    <a:pt x="1144" y="444"/>
                  </a:lnTo>
                  <a:lnTo>
                    <a:pt x="1123" y="487"/>
                  </a:lnTo>
                  <a:lnTo>
                    <a:pt x="1098" y="522"/>
                  </a:lnTo>
                  <a:lnTo>
                    <a:pt x="1072" y="549"/>
                  </a:lnTo>
                  <a:lnTo>
                    <a:pt x="950" y="590"/>
                  </a:lnTo>
                  <a:lnTo>
                    <a:pt x="820" y="619"/>
                  </a:lnTo>
                  <a:lnTo>
                    <a:pt x="683" y="636"/>
                  </a:lnTo>
                  <a:lnTo>
                    <a:pt x="547" y="642"/>
                  </a:lnTo>
                  <a:lnTo>
                    <a:pt x="411" y="631"/>
                  </a:lnTo>
                  <a:lnTo>
                    <a:pt x="281" y="601"/>
                  </a:lnTo>
                  <a:lnTo>
                    <a:pt x="159" y="555"/>
                  </a:lnTo>
                  <a:lnTo>
                    <a:pt x="50" y="491"/>
                  </a:lnTo>
                  <a:lnTo>
                    <a:pt x="25" y="464"/>
                  </a:lnTo>
                  <a:lnTo>
                    <a:pt x="12" y="437"/>
                  </a:lnTo>
                  <a:lnTo>
                    <a:pt x="4" y="406"/>
                  </a:lnTo>
                  <a:lnTo>
                    <a:pt x="2" y="375"/>
                  </a:lnTo>
                  <a:lnTo>
                    <a:pt x="0" y="342"/>
                  </a:lnTo>
                  <a:lnTo>
                    <a:pt x="4" y="309"/>
                  </a:lnTo>
                  <a:lnTo>
                    <a:pt x="8" y="278"/>
                  </a:lnTo>
                  <a:lnTo>
                    <a:pt x="12" y="250"/>
                  </a:lnTo>
                  <a:lnTo>
                    <a:pt x="54" y="175"/>
                  </a:lnTo>
                  <a:lnTo>
                    <a:pt x="110" y="119"/>
                  </a:lnTo>
                  <a:lnTo>
                    <a:pt x="176" y="78"/>
                  </a:lnTo>
                  <a:lnTo>
                    <a:pt x="252" y="49"/>
                  </a:lnTo>
                  <a:lnTo>
                    <a:pt x="330" y="29"/>
                  </a:lnTo>
                  <a:lnTo>
                    <a:pt x="413" y="16"/>
                  </a:lnTo>
                  <a:lnTo>
                    <a:pt x="496" y="8"/>
                  </a:lnTo>
                  <a:lnTo>
                    <a:pt x="578" y="0"/>
                  </a:lnTo>
                  <a:lnTo>
                    <a:pt x="667" y="0"/>
                  </a:lnTo>
                  <a:lnTo>
                    <a:pt x="756" y="6"/>
                  </a:lnTo>
                  <a:lnTo>
                    <a:pt x="844" y="18"/>
                  </a:lnTo>
                  <a:lnTo>
                    <a:pt x="927" y="39"/>
                  </a:lnTo>
                  <a:lnTo>
                    <a:pt x="1004" y="68"/>
                  </a:lnTo>
                  <a:lnTo>
                    <a:pt x="1076" y="109"/>
                  </a:lnTo>
                  <a:lnTo>
                    <a:pt x="1138" y="161"/>
                  </a:lnTo>
                  <a:lnTo>
                    <a:pt x="1191" y="23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8" name="Freeform 70"/>
            <p:cNvSpPr>
              <a:spLocks/>
            </p:cNvSpPr>
            <p:nvPr/>
          </p:nvSpPr>
          <p:spPr bwMode="auto">
            <a:xfrm>
              <a:off x="4429" y="2818"/>
              <a:ext cx="548" cy="214"/>
            </a:xfrm>
            <a:custGeom>
              <a:avLst/>
              <a:gdLst>
                <a:gd name="T0" fmla="*/ 1072 w 1096"/>
                <a:gd name="T1" fmla="*/ 159 h 429"/>
                <a:gd name="T2" fmla="*/ 1080 w 1096"/>
                <a:gd name="T3" fmla="*/ 171 h 429"/>
                <a:gd name="T4" fmla="*/ 1088 w 1096"/>
                <a:gd name="T5" fmla="*/ 186 h 429"/>
                <a:gd name="T6" fmla="*/ 1092 w 1096"/>
                <a:gd name="T7" fmla="*/ 200 h 429"/>
                <a:gd name="T8" fmla="*/ 1096 w 1096"/>
                <a:gd name="T9" fmla="*/ 217 h 429"/>
                <a:gd name="T10" fmla="*/ 1094 w 1096"/>
                <a:gd name="T11" fmla="*/ 233 h 429"/>
                <a:gd name="T12" fmla="*/ 1094 w 1096"/>
                <a:gd name="T13" fmla="*/ 248 h 429"/>
                <a:gd name="T14" fmla="*/ 1088 w 1096"/>
                <a:gd name="T15" fmla="*/ 264 h 429"/>
                <a:gd name="T16" fmla="*/ 1084 w 1096"/>
                <a:gd name="T17" fmla="*/ 279 h 429"/>
                <a:gd name="T18" fmla="*/ 987 w 1096"/>
                <a:gd name="T19" fmla="*/ 340 h 429"/>
                <a:gd name="T20" fmla="*/ 880 w 1096"/>
                <a:gd name="T21" fmla="*/ 384 h 429"/>
                <a:gd name="T22" fmla="*/ 762 w 1096"/>
                <a:gd name="T23" fmla="*/ 413 h 429"/>
                <a:gd name="T24" fmla="*/ 642 w 1096"/>
                <a:gd name="T25" fmla="*/ 429 h 429"/>
                <a:gd name="T26" fmla="*/ 516 w 1096"/>
                <a:gd name="T27" fmla="*/ 429 h 429"/>
                <a:gd name="T28" fmla="*/ 396 w 1096"/>
                <a:gd name="T29" fmla="*/ 417 h 429"/>
                <a:gd name="T30" fmla="*/ 281 w 1096"/>
                <a:gd name="T31" fmla="*/ 392 h 429"/>
                <a:gd name="T32" fmla="*/ 178 w 1096"/>
                <a:gd name="T33" fmla="*/ 359 h 429"/>
                <a:gd name="T34" fmla="*/ 151 w 1096"/>
                <a:gd name="T35" fmla="*/ 349 h 429"/>
                <a:gd name="T36" fmla="*/ 128 w 1096"/>
                <a:gd name="T37" fmla="*/ 340 h 429"/>
                <a:gd name="T38" fmla="*/ 103 w 1096"/>
                <a:gd name="T39" fmla="*/ 326 h 429"/>
                <a:gd name="T40" fmla="*/ 81 w 1096"/>
                <a:gd name="T41" fmla="*/ 312 h 429"/>
                <a:gd name="T42" fmla="*/ 58 w 1096"/>
                <a:gd name="T43" fmla="*/ 295 h 429"/>
                <a:gd name="T44" fmla="*/ 39 w 1096"/>
                <a:gd name="T45" fmla="*/ 277 h 429"/>
                <a:gd name="T46" fmla="*/ 21 w 1096"/>
                <a:gd name="T47" fmla="*/ 256 h 429"/>
                <a:gd name="T48" fmla="*/ 10 w 1096"/>
                <a:gd name="T49" fmla="*/ 237 h 429"/>
                <a:gd name="T50" fmla="*/ 2 w 1096"/>
                <a:gd name="T51" fmla="*/ 221 h 429"/>
                <a:gd name="T52" fmla="*/ 0 w 1096"/>
                <a:gd name="T53" fmla="*/ 208 h 429"/>
                <a:gd name="T54" fmla="*/ 2 w 1096"/>
                <a:gd name="T55" fmla="*/ 194 h 429"/>
                <a:gd name="T56" fmla="*/ 8 w 1096"/>
                <a:gd name="T57" fmla="*/ 181 h 429"/>
                <a:gd name="T58" fmla="*/ 14 w 1096"/>
                <a:gd name="T59" fmla="*/ 167 h 429"/>
                <a:gd name="T60" fmla="*/ 21 w 1096"/>
                <a:gd name="T61" fmla="*/ 153 h 429"/>
                <a:gd name="T62" fmla="*/ 31 w 1096"/>
                <a:gd name="T63" fmla="*/ 142 h 429"/>
                <a:gd name="T64" fmla="*/ 43 w 1096"/>
                <a:gd name="T65" fmla="*/ 132 h 429"/>
                <a:gd name="T66" fmla="*/ 101 w 1096"/>
                <a:gd name="T67" fmla="*/ 93 h 429"/>
                <a:gd name="T68" fmla="*/ 165 w 1096"/>
                <a:gd name="T69" fmla="*/ 64 h 429"/>
                <a:gd name="T70" fmla="*/ 233 w 1096"/>
                <a:gd name="T71" fmla="*/ 41 h 429"/>
                <a:gd name="T72" fmla="*/ 306 w 1096"/>
                <a:gd name="T73" fmla="*/ 25 h 429"/>
                <a:gd name="T74" fmla="*/ 380 w 1096"/>
                <a:gd name="T75" fmla="*/ 12 h 429"/>
                <a:gd name="T76" fmla="*/ 458 w 1096"/>
                <a:gd name="T77" fmla="*/ 4 h 429"/>
                <a:gd name="T78" fmla="*/ 533 w 1096"/>
                <a:gd name="T79" fmla="*/ 0 h 429"/>
                <a:gd name="T80" fmla="*/ 613 w 1096"/>
                <a:gd name="T81" fmla="*/ 2 h 429"/>
                <a:gd name="T82" fmla="*/ 675 w 1096"/>
                <a:gd name="T83" fmla="*/ 8 h 429"/>
                <a:gd name="T84" fmla="*/ 737 w 1096"/>
                <a:gd name="T85" fmla="*/ 18 h 429"/>
                <a:gd name="T86" fmla="*/ 797 w 1096"/>
                <a:gd name="T87" fmla="*/ 27 h 429"/>
                <a:gd name="T88" fmla="*/ 857 w 1096"/>
                <a:gd name="T89" fmla="*/ 45 h 429"/>
                <a:gd name="T90" fmla="*/ 913 w 1096"/>
                <a:gd name="T91" fmla="*/ 64 h 429"/>
                <a:gd name="T92" fmla="*/ 970 w 1096"/>
                <a:gd name="T93" fmla="*/ 89 h 429"/>
                <a:gd name="T94" fmla="*/ 1020 w 1096"/>
                <a:gd name="T95" fmla="*/ 118 h 429"/>
                <a:gd name="T96" fmla="*/ 1072 w 1096"/>
                <a:gd name="T97" fmla="*/ 15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96" h="429">
                  <a:moveTo>
                    <a:pt x="1072" y="159"/>
                  </a:moveTo>
                  <a:lnTo>
                    <a:pt x="1080" y="171"/>
                  </a:lnTo>
                  <a:lnTo>
                    <a:pt x="1088" y="186"/>
                  </a:lnTo>
                  <a:lnTo>
                    <a:pt x="1092" y="200"/>
                  </a:lnTo>
                  <a:lnTo>
                    <a:pt x="1096" y="217"/>
                  </a:lnTo>
                  <a:lnTo>
                    <a:pt x="1094" y="233"/>
                  </a:lnTo>
                  <a:lnTo>
                    <a:pt x="1094" y="248"/>
                  </a:lnTo>
                  <a:lnTo>
                    <a:pt x="1088" y="264"/>
                  </a:lnTo>
                  <a:lnTo>
                    <a:pt x="1084" y="279"/>
                  </a:lnTo>
                  <a:lnTo>
                    <a:pt x="987" y="340"/>
                  </a:lnTo>
                  <a:lnTo>
                    <a:pt x="880" y="384"/>
                  </a:lnTo>
                  <a:lnTo>
                    <a:pt x="762" y="413"/>
                  </a:lnTo>
                  <a:lnTo>
                    <a:pt x="642" y="429"/>
                  </a:lnTo>
                  <a:lnTo>
                    <a:pt x="516" y="429"/>
                  </a:lnTo>
                  <a:lnTo>
                    <a:pt x="396" y="417"/>
                  </a:lnTo>
                  <a:lnTo>
                    <a:pt x="281" y="392"/>
                  </a:lnTo>
                  <a:lnTo>
                    <a:pt x="178" y="359"/>
                  </a:lnTo>
                  <a:lnTo>
                    <a:pt x="151" y="349"/>
                  </a:lnTo>
                  <a:lnTo>
                    <a:pt x="128" y="340"/>
                  </a:lnTo>
                  <a:lnTo>
                    <a:pt x="103" y="326"/>
                  </a:lnTo>
                  <a:lnTo>
                    <a:pt x="81" y="312"/>
                  </a:lnTo>
                  <a:lnTo>
                    <a:pt x="58" y="295"/>
                  </a:lnTo>
                  <a:lnTo>
                    <a:pt x="39" y="277"/>
                  </a:lnTo>
                  <a:lnTo>
                    <a:pt x="21" y="256"/>
                  </a:lnTo>
                  <a:lnTo>
                    <a:pt x="10" y="237"/>
                  </a:lnTo>
                  <a:lnTo>
                    <a:pt x="2" y="221"/>
                  </a:lnTo>
                  <a:lnTo>
                    <a:pt x="0" y="208"/>
                  </a:lnTo>
                  <a:lnTo>
                    <a:pt x="2" y="194"/>
                  </a:lnTo>
                  <a:lnTo>
                    <a:pt x="8" y="181"/>
                  </a:lnTo>
                  <a:lnTo>
                    <a:pt x="14" y="167"/>
                  </a:lnTo>
                  <a:lnTo>
                    <a:pt x="21" y="153"/>
                  </a:lnTo>
                  <a:lnTo>
                    <a:pt x="31" y="142"/>
                  </a:lnTo>
                  <a:lnTo>
                    <a:pt x="43" y="132"/>
                  </a:lnTo>
                  <a:lnTo>
                    <a:pt x="101" y="93"/>
                  </a:lnTo>
                  <a:lnTo>
                    <a:pt x="165" y="64"/>
                  </a:lnTo>
                  <a:lnTo>
                    <a:pt x="233" y="41"/>
                  </a:lnTo>
                  <a:lnTo>
                    <a:pt x="306" y="25"/>
                  </a:lnTo>
                  <a:lnTo>
                    <a:pt x="380" y="12"/>
                  </a:lnTo>
                  <a:lnTo>
                    <a:pt x="458" y="4"/>
                  </a:lnTo>
                  <a:lnTo>
                    <a:pt x="533" y="0"/>
                  </a:lnTo>
                  <a:lnTo>
                    <a:pt x="613" y="2"/>
                  </a:lnTo>
                  <a:lnTo>
                    <a:pt x="675" y="8"/>
                  </a:lnTo>
                  <a:lnTo>
                    <a:pt x="737" y="18"/>
                  </a:lnTo>
                  <a:lnTo>
                    <a:pt x="797" y="27"/>
                  </a:lnTo>
                  <a:lnTo>
                    <a:pt x="857" y="45"/>
                  </a:lnTo>
                  <a:lnTo>
                    <a:pt x="913" y="64"/>
                  </a:lnTo>
                  <a:lnTo>
                    <a:pt x="970" y="89"/>
                  </a:lnTo>
                  <a:lnTo>
                    <a:pt x="1020" y="118"/>
                  </a:lnTo>
                  <a:lnTo>
                    <a:pt x="1072" y="15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79" name="Freeform 71"/>
            <p:cNvSpPr>
              <a:spLocks/>
            </p:cNvSpPr>
            <p:nvPr/>
          </p:nvSpPr>
          <p:spPr bwMode="auto">
            <a:xfrm>
              <a:off x="4425" y="2964"/>
              <a:ext cx="530" cy="136"/>
            </a:xfrm>
            <a:custGeom>
              <a:avLst/>
              <a:gdLst>
                <a:gd name="T0" fmla="*/ 920 w 1059"/>
                <a:gd name="T1" fmla="*/ 138 h 271"/>
                <a:gd name="T2" fmla="*/ 1059 w 1059"/>
                <a:gd name="T3" fmla="*/ 76 h 271"/>
                <a:gd name="T4" fmla="*/ 1053 w 1059"/>
                <a:gd name="T5" fmla="*/ 116 h 271"/>
                <a:gd name="T6" fmla="*/ 1038 w 1059"/>
                <a:gd name="T7" fmla="*/ 149 h 271"/>
                <a:gd name="T8" fmla="*/ 1009 w 1059"/>
                <a:gd name="T9" fmla="*/ 175 h 271"/>
                <a:gd name="T10" fmla="*/ 976 w 1059"/>
                <a:gd name="T11" fmla="*/ 194 h 271"/>
                <a:gd name="T12" fmla="*/ 935 w 1059"/>
                <a:gd name="T13" fmla="*/ 207 h 271"/>
                <a:gd name="T14" fmla="*/ 894 w 1059"/>
                <a:gd name="T15" fmla="*/ 223 h 271"/>
                <a:gd name="T16" fmla="*/ 854 w 1059"/>
                <a:gd name="T17" fmla="*/ 235 h 271"/>
                <a:gd name="T18" fmla="*/ 819 w 1059"/>
                <a:gd name="T19" fmla="*/ 252 h 271"/>
                <a:gd name="T20" fmla="*/ 710 w 1059"/>
                <a:gd name="T21" fmla="*/ 264 h 271"/>
                <a:gd name="T22" fmla="*/ 601 w 1059"/>
                <a:gd name="T23" fmla="*/ 271 h 271"/>
                <a:gd name="T24" fmla="*/ 489 w 1059"/>
                <a:gd name="T25" fmla="*/ 271 h 271"/>
                <a:gd name="T26" fmla="*/ 380 w 1059"/>
                <a:gd name="T27" fmla="*/ 264 h 271"/>
                <a:gd name="T28" fmla="*/ 274 w 1059"/>
                <a:gd name="T29" fmla="*/ 242 h 271"/>
                <a:gd name="T30" fmla="*/ 175 w 1059"/>
                <a:gd name="T31" fmla="*/ 211 h 271"/>
                <a:gd name="T32" fmla="*/ 86 w 1059"/>
                <a:gd name="T33" fmla="*/ 163 h 271"/>
                <a:gd name="T34" fmla="*/ 8 w 1059"/>
                <a:gd name="T35" fmla="*/ 101 h 271"/>
                <a:gd name="T36" fmla="*/ 2 w 1059"/>
                <a:gd name="T37" fmla="*/ 85 h 271"/>
                <a:gd name="T38" fmla="*/ 2 w 1059"/>
                <a:gd name="T39" fmla="*/ 72 h 271"/>
                <a:gd name="T40" fmla="*/ 0 w 1059"/>
                <a:gd name="T41" fmla="*/ 58 h 271"/>
                <a:gd name="T42" fmla="*/ 2 w 1059"/>
                <a:gd name="T43" fmla="*/ 47 h 271"/>
                <a:gd name="T44" fmla="*/ 2 w 1059"/>
                <a:gd name="T45" fmla="*/ 33 h 271"/>
                <a:gd name="T46" fmla="*/ 4 w 1059"/>
                <a:gd name="T47" fmla="*/ 21 h 271"/>
                <a:gd name="T48" fmla="*/ 6 w 1059"/>
                <a:gd name="T49" fmla="*/ 10 h 271"/>
                <a:gd name="T50" fmla="*/ 8 w 1059"/>
                <a:gd name="T51" fmla="*/ 0 h 271"/>
                <a:gd name="T52" fmla="*/ 103 w 1059"/>
                <a:gd name="T53" fmla="*/ 68 h 271"/>
                <a:gd name="T54" fmla="*/ 208 w 1059"/>
                <a:gd name="T55" fmla="*/ 118 h 271"/>
                <a:gd name="T56" fmla="*/ 320 w 1059"/>
                <a:gd name="T57" fmla="*/ 153 h 271"/>
                <a:gd name="T58" fmla="*/ 439 w 1059"/>
                <a:gd name="T59" fmla="*/ 173 h 271"/>
                <a:gd name="T60" fmla="*/ 559 w 1059"/>
                <a:gd name="T61" fmla="*/ 178 h 271"/>
                <a:gd name="T62" fmla="*/ 681 w 1059"/>
                <a:gd name="T63" fmla="*/ 175 h 271"/>
                <a:gd name="T64" fmla="*/ 801 w 1059"/>
                <a:gd name="T65" fmla="*/ 159 h 271"/>
                <a:gd name="T66" fmla="*/ 920 w 1059"/>
                <a:gd name="T67" fmla="*/ 13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59" h="271">
                  <a:moveTo>
                    <a:pt x="920" y="138"/>
                  </a:moveTo>
                  <a:lnTo>
                    <a:pt x="1059" y="76"/>
                  </a:lnTo>
                  <a:lnTo>
                    <a:pt x="1053" y="116"/>
                  </a:lnTo>
                  <a:lnTo>
                    <a:pt x="1038" y="149"/>
                  </a:lnTo>
                  <a:lnTo>
                    <a:pt x="1009" y="175"/>
                  </a:lnTo>
                  <a:lnTo>
                    <a:pt x="976" y="194"/>
                  </a:lnTo>
                  <a:lnTo>
                    <a:pt x="935" y="207"/>
                  </a:lnTo>
                  <a:lnTo>
                    <a:pt x="894" y="223"/>
                  </a:lnTo>
                  <a:lnTo>
                    <a:pt x="854" y="235"/>
                  </a:lnTo>
                  <a:lnTo>
                    <a:pt x="819" y="252"/>
                  </a:lnTo>
                  <a:lnTo>
                    <a:pt x="710" y="264"/>
                  </a:lnTo>
                  <a:lnTo>
                    <a:pt x="601" y="271"/>
                  </a:lnTo>
                  <a:lnTo>
                    <a:pt x="489" y="271"/>
                  </a:lnTo>
                  <a:lnTo>
                    <a:pt x="380" y="264"/>
                  </a:lnTo>
                  <a:lnTo>
                    <a:pt x="274" y="242"/>
                  </a:lnTo>
                  <a:lnTo>
                    <a:pt x="175" y="211"/>
                  </a:lnTo>
                  <a:lnTo>
                    <a:pt x="86" y="163"/>
                  </a:lnTo>
                  <a:lnTo>
                    <a:pt x="8" y="101"/>
                  </a:lnTo>
                  <a:lnTo>
                    <a:pt x="2" y="85"/>
                  </a:lnTo>
                  <a:lnTo>
                    <a:pt x="2" y="72"/>
                  </a:lnTo>
                  <a:lnTo>
                    <a:pt x="0" y="58"/>
                  </a:lnTo>
                  <a:lnTo>
                    <a:pt x="2" y="47"/>
                  </a:lnTo>
                  <a:lnTo>
                    <a:pt x="2" y="33"/>
                  </a:lnTo>
                  <a:lnTo>
                    <a:pt x="4" y="21"/>
                  </a:lnTo>
                  <a:lnTo>
                    <a:pt x="6" y="10"/>
                  </a:lnTo>
                  <a:lnTo>
                    <a:pt x="8" y="0"/>
                  </a:lnTo>
                  <a:lnTo>
                    <a:pt x="103" y="68"/>
                  </a:lnTo>
                  <a:lnTo>
                    <a:pt x="208" y="118"/>
                  </a:lnTo>
                  <a:lnTo>
                    <a:pt x="320" y="153"/>
                  </a:lnTo>
                  <a:lnTo>
                    <a:pt x="439" y="173"/>
                  </a:lnTo>
                  <a:lnTo>
                    <a:pt x="559" y="178"/>
                  </a:lnTo>
                  <a:lnTo>
                    <a:pt x="681" y="175"/>
                  </a:lnTo>
                  <a:lnTo>
                    <a:pt x="801" y="159"/>
                  </a:lnTo>
                  <a:lnTo>
                    <a:pt x="920" y="138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0" name="Freeform 72"/>
            <p:cNvSpPr>
              <a:spLocks/>
            </p:cNvSpPr>
            <p:nvPr/>
          </p:nvSpPr>
          <p:spPr bwMode="auto">
            <a:xfrm>
              <a:off x="4086" y="3105"/>
              <a:ext cx="828" cy="499"/>
            </a:xfrm>
            <a:custGeom>
              <a:avLst/>
              <a:gdLst>
                <a:gd name="T0" fmla="*/ 1143 w 1657"/>
                <a:gd name="T1" fmla="*/ 179 h 999"/>
                <a:gd name="T2" fmla="*/ 1168 w 1657"/>
                <a:gd name="T3" fmla="*/ 223 h 999"/>
                <a:gd name="T4" fmla="*/ 1185 w 1657"/>
                <a:gd name="T5" fmla="*/ 272 h 999"/>
                <a:gd name="T6" fmla="*/ 1191 w 1657"/>
                <a:gd name="T7" fmla="*/ 320 h 999"/>
                <a:gd name="T8" fmla="*/ 1242 w 1657"/>
                <a:gd name="T9" fmla="*/ 359 h 999"/>
                <a:gd name="T10" fmla="*/ 1356 w 1657"/>
                <a:gd name="T11" fmla="*/ 384 h 999"/>
                <a:gd name="T12" fmla="*/ 1472 w 1657"/>
                <a:gd name="T13" fmla="*/ 421 h 999"/>
                <a:gd name="T14" fmla="*/ 1579 w 1657"/>
                <a:gd name="T15" fmla="*/ 477 h 999"/>
                <a:gd name="T16" fmla="*/ 1643 w 1657"/>
                <a:gd name="T17" fmla="*/ 553 h 999"/>
                <a:gd name="T18" fmla="*/ 1657 w 1657"/>
                <a:gd name="T19" fmla="*/ 625 h 999"/>
                <a:gd name="T20" fmla="*/ 1653 w 1657"/>
                <a:gd name="T21" fmla="*/ 700 h 999"/>
                <a:gd name="T22" fmla="*/ 1643 w 1657"/>
                <a:gd name="T23" fmla="*/ 778 h 999"/>
                <a:gd name="T24" fmla="*/ 1602 w 1657"/>
                <a:gd name="T25" fmla="*/ 857 h 999"/>
                <a:gd name="T26" fmla="*/ 1488 w 1657"/>
                <a:gd name="T27" fmla="*/ 923 h 999"/>
                <a:gd name="T28" fmla="*/ 1364 w 1657"/>
                <a:gd name="T29" fmla="*/ 962 h 999"/>
                <a:gd name="T30" fmla="*/ 1279 w 1657"/>
                <a:gd name="T31" fmla="*/ 979 h 999"/>
                <a:gd name="T32" fmla="*/ 1158 w 1657"/>
                <a:gd name="T33" fmla="*/ 993 h 999"/>
                <a:gd name="T34" fmla="*/ 941 w 1657"/>
                <a:gd name="T35" fmla="*/ 993 h 999"/>
                <a:gd name="T36" fmla="*/ 734 w 1657"/>
                <a:gd name="T37" fmla="*/ 956 h 999"/>
                <a:gd name="T38" fmla="*/ 549 w 1657"/>
                <a:gd name="T39" fmla="*/ 869 h 999"/>
                <a:gd name="T40" fmla="*/ 456 w 1657"/>
                <a:gd name="T41" fmla="*/ 786 h 999"/>
                <a:gd name="T42" fmla="*/ 456 w 1657"/>
                <a:gd name="T43" fmla="*/ 733 h 999"/>
                <a:gd name="T44" fmla="*/ 462 w 1657"/>
                <a:gd name="T45" fmla="*/ 677 h 999"/>
                <a:gd name="T46" fmla="*/ 443 w 1657"/>
                <a:gd name="T47" fmla="*/ 638 h 999"/>
                <a:gd name="T48" fmla="*/ 367 w 1657"/>
                <a:gd name="T49" fmla="*/ 625 h 999"/>
                <a:gd name="T50" fmla="*/ 274 w 1657"/>
                <a:gd name="T51" fmla="*/ 607 h 999"/>
                <a:gd name="T52" fmla="*/ 189 w 1657"/>
                <a:gd name="T53" fmla="*/ 578 h 999"/>
                <a:gd name="T54" fmla="*/ 107 w 1657"/>
                <a:gd name="T55" fmla="*/ 537 h 999"/>
                <a:gd name="T56" fmla="*/ 41 w 1657"/>
                <a:gd name="T57" fmla="*/ 485 h 999"/>
                <a:gd name="T58" fmla="*/ 12 w 1657"/>
                <a:gd name="T59" fmla="*/ 421 h 999"/>
                <a:gd name="T60" fmla="*/ 0 w 1657"/>
                <a:gd name="T61" fmla="*/ 349 h 999"/>
                <a:gd name="T62" fmla="*/ 2 w 1657"/>
                <a:gd name="T63" fmla="*/ 274 h 999"/>
                <a:gd name="T64" fmla="*/ 39 w 1657"/>
                <a:gd name="T65" fmla="*/ 171 h 999"/>
                <a:gd name="T66" fmla="*/ 142 w 1657"/>
                <a:gd name="T67" fmla="*/ 85 h 999"/>
                <a:gd name="T68" fmla="*/ 278 w 1657"/>
                <a:gd name="T69" fmla="*/ 39 h 999"/>
                <a:gd name="T70" fmla="*/ 425 w 1657"/>
                <a:gd name="T71" fmla="*/ 14 h 999"/>
                <a:gd name="T72" fmla="*/ 582 w 1657"/>
                <a:gd name="T73" fmla="*/ 0 h 999"/>
                <a:gd name="T74" fmla="*/ 751 w 1657"/>
                <a:gd name="T75" fmla="*/ 14 h 999"/>
                <a:gd name="T76" fmla="*/ 912 w 1657"/>
                <a:gd name="T77" fmla="*/ 53 h 999"/>
                <a:gd name="T78" fmla="*/ 1059 w 1657"/>
                <a:gd name="T79" fmla="*/ 117 h 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57" h="999">
                  <a:moveTo>
                    <a:pt x="1129" y="161"/>
                  </a:moveTo>
                  <a:lnTo>
                    <a:pt x="1143" y="179"/>
                  </a:lnTo>
                  <a:lnTo>
                    <a:pt x="1156" y="202"/>
                  </a:lnTo>
                  <a:lnTo>
                    <a:pt x="1168" y="223"/>
                  </a:lnTo>
                  <a:lnTo>
                    <a:pt x="1180" y="248"/>
                  </a:lnTo>
                  <a:lnTo>
                    <a:pt x="1185" y="272"/>
                  </a:lnTo>
                  <a:lnTo>
                    <a:pt x="1191" y="295"/>
                  </a:lnTo>
                  <a:lnTo>
                    <a:pt x="1191" y="320"/>
                  </a:lnTo>
                  <a:lnTo>
                    <a:pt x="1189" y="347"/>
                  </a:lnTo>
                  <a:lnTo>
                    <a:pt x="1242" y="359"/>
                  </a:lnTo>
                  <a:lnTo>
                    <a:pt x="1300" y="372"/>
                  </a:lnTo>
                  <a:lnTo>
                    <a:pt x="1356" y="384"/>
                  </a:lnTo>
                  <a:lnTo>
                    <a:pt x="1416" y="402"/>
                  </a:lnTo>
                  <a:lnTo>
                    <a:pt x="1472" y="421"/>
                  </a:lnTo>
                  <a:lnTo>
                    <a:pt x="1527" y="446"/>
                  </a:lnTo>
                  <a:lnTo>
                    <a:pt x="1579" y="477"/>
                  </a:lnTo>
                  <a:lnTo>
                    <a:pt x="1628" y="522"/>
                  </a:lnTo>
                  <a:lnTo>
                    <a:pt x="1643" y="553"/>
                  </a:lnTo>
                  <a:lnTo>
                    <a:pt x="1653" y="588"/>
                  </a:lnTo>
                  <a:lnTo>
                    <a:pt x="1657" y="625"/>
                  </a:lnTo>
                  <a:lnTo>
                    <a:pt x="1657" y="663"/>
                  </a:lnTo>
                  <a:lnTo>
                    <a:pt x="1653" y="700"/>
                  </a:lnTo>
                  <a:lnTo>
                    <a:pt x="1649" y="739"/>
                  </a:lnTo>
                  <a:lnTo>
                    <a:pt x="1643" y="778"/>
                  </a:lnTo>
                  <a:lnTo>
                    <a:pt x="1641" y="817"/>
                  </a:lnTo>
                  <a:lnTo>
                    <a:pt x="1602" y="857"/>
                  </a:lnTo>
                  <a:lnTo>
                    <a:pt x="1550" y="894"/>
                  </a:lnTo>
                  <a:lnTo>
                    <a:pt x="1488" y="923"/>
                  </a:lnTo>
                  <a:lnTo>
                    <a:pt x="1426" y="946"/>
                  </a:lnTo>
                  <a:lnTo>
                    <a:pt x="1364" y="962"/>
                  </a:lnTo>
                  <a:lnTo>
                    <a:pt x="1315" y="974"/>
                  </a:lnTo>
                  <a:lnTo>
                    <a:pt x="1279" y="979"/>
                  </a:lnTo>
                  <a:lnTo>
                    <a:pt x="1267" y="983"/>
                  </a:lnTo>
                  <a:lnTo>
                    <a:pt x="1158" y="993"/>
                  </a:lnTo>
                  <a:lnTo>
                    <a:pt x="1050" y="999"/>
                  </a:lnTo>
                  <a:lnTo>
                    <a:pt x="941" y="993"/>
                  </a:lnTo>
                  <a:lnTo>
                    <a:pt x="836" y="981"/>
                  </a:lnTo>
                  <a:lnTo>
                    <a:pt x="734" y="956"/>
                  </a:lnTo>
                  <a:lnTo>
                    <a:pt x="637" y="919"/>
                  </a:lnTo>
                  <a:lnTo>
                    <a:pt x="549" y="869"/>
                  </a:lnTo>
                  <a:lnTo>
                    <a:pt x="472" y="805"/>
                  </a:lnTo>
                  <a:lnTo>
                    <a:pt x="456" y="786"/>
                  </a:lnTo>
                  <a:lnTo>
                    <a:pt x="454" y="760"/>
                  </a:lnTo>
                  <a:lnTo>
                    <a:pt x="456" y="733"/>
                  </a:lnTo>
                  <a:lnTo>
                    <a:pt x="460" y="706"/>
                  </a:lnTo>
                  <a:lnTo>
                    <a:pt x="462" y="677"/>
                  </a:lnTo>
                  <a:lnTo>
                    <a:pt x="458" y="654"/>
                  </a:lnTo>
                  <a:lnTo>
                    <a:pt x="443" y="638"/>
                  </a:lnTo>
                  <a:lnTo>
                    <a:pt x="416" y="632"/>
                  </a:lnTo>
                  <a:lnTo>
                    <a:pt x="367" y="625"/>
                  </a:lnTo>
                  <a:lnTo>
                    <a:pt x="320" y="619"/>
                  </a:lnTo>
                  <a:lnTo>
                    <a:pt x="274" y="607"/>
                  </a:lnTo>
                  <a:lnTo>
                    <a:pt x="233" y="596"/>
                  </a:lnTo>
                  <a:lnTo>
                    <a:pt x="189" y="578"/>
                  </a:lnTo>
                  <a:lnTo>
                    <a:pt x="148" y="561"/>
                  </a:lnTo>
                  <a:lnTo>
                    <a:pt x="107" y="537"/>
                  </a:lnTo>
                  <a:lnTo>
                    <a:pt x="68" y="514"/>
                  </a:lnTo>
                  <a:lnTo>
                    <a:pt x="41" y="485"/>
                  </a:lnTo>
                  <a:lnTo>
                    <a:pt x="24" y="456"/>
                  </a:lnTo>
                  <a:lnTo>
                    <a:pt x="12" y="421"/>
                  </a:lnTo>
                  <a:lnTo>
                    <a:pt x="6" y="388"/>
                  </a:lnTo>
                  <a:lnTo>
                    <a:pt x="0" y="349"/>
                  </a:lnTo>
                  <a:lnTo>
                    <a:pt x="0" y="312"/>
                  </a:lnTo>
                  <a:lnTo>
                    <a:pt x="2" y="274"/>
                  </a:lnTo>
                  <a:lnTo>
                    <a:pt x="6" y="239"/>
                  </a:lnTo>
                  <a:lnTo>
                    <a:pt x="39" y="171"/>
                  </a:lnTo>
                  <a:lnTo>
                    <a:pt x="86" y="122"/>
                  </a:lnTo>
                  <a:lnTo>
                    <a:pt x="142" y="85"/>
                  </a:lnTo>
                  <a:lnTo>
                    <a:pt x="208" y="60"/>
                  </a:lnTo>
                  <a:lnTo>
                    <a:pt x="278" y="39"/>
                  </a:lnTo>
                  <a:lnTo>
                    <a:pt x="352" y="25"/>
                  </a:lnTo>
                  <a:lnTo>
                    <a:pt x="425" y="14"/>
                  </a:lnTo>
                  <a:lnTo>
                    <a:pt x="497" y="4"/>
                  </a:lnTo>
                  <a:lnTo>
                    <a:pt x="582" y="0"/>
                  </a:lnTo>
                  <a:lnTo>
                    <a:pt x="668" y="6"/>
                  </a:lnTo>
                  <a:lnTo>
                    <a:pt x="751" y="14"/>
                  </a:lnTo>
                  <a:lnTo>
                    <a:pt x="834" y="31"/>
                  </a:lnTo>
                  <a:lnTo>
                    <a:pt x="912" y="53"/>
                  </a:lnTo>
                  <a:lnTo>
                    <a:pt x="990" y="82"/>
                  </a:lnTo>
                  <a:lnTo>
                    <a:pt x="1059" y="117"/>
                  </a:lnTo>
                  <a:lnTo>
                    <a:pt x="1129" y="161"/>
                  </a:lnTo>
                  <a:close/>
                </a:path>
              </a:pathLst>
            </a:custGeom>
            <a:solidFill>
              <a:srgbClr val="000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1" name="Freeform 73"/>
            <p:cNvSpPr>
              <a:spLocks/>
            </p:cNvSpPr>
            <p:nvPr/>
          </p:nvSpPr>
          <p:spPr bwMode="auto">
            <a:xfrm>
              <a:off x="4108" y="3124"/>
              <a:ext cx="545" cy="213"/>
            </a:xfrm>
            <a:custGeom>
              <a:avLst/>
              <a:gdLst>
                <a:gd name="T0" fmla="*/ 1078 w 1090"/>
                <a:gd name="T1" fmla="*/ 180 h 427"/>
                <a:gd name="T2" fmla="*/ 1082 w 1090"/>
                <a:gd name="T3" fmla="*/ 192 h 427"/>
                <a:gd name="T4" fmla="*/ 1086 w 1090"/>
                <a:gd name="T5" fmla="*/ 206 h 427"/>
                <a:gd name="T6" fmla="*/ 1088 w 1090"/>
                <a:gd name="T7" fmla="*/ 217 h 427"/>
                <a:gd name="T8" fmla="*/ 1090 w 1090"/>
                <a:gd name="T9" fmla="*/ 233 h 427"/>
                <a:gd name="T10" fmla="*/ 1088 w 1090"/>
                <a:gd name="T11" fmla="*/ 244 h 427"/>
                <a:gd name="T12" fmla="*/ 1086 w 1090"/>
                <a:gd name="T13" fmla="*/ 258 h 427"/>
                <a:gd name="T14" fmla="*/ 1082 w 1090"/>
                <a:gd name="T15" fmla="*/ 270 h 427"/>
                <a:gd name="T16" fmla="*/ 1078 w 1090"/>
                <a:gd name="T17" fmla="*/ 281 h 427"/>
                <a:gd name="T18" fmla="*/ 1005 w 1090"/>
                <a:gd name="T19" fmla="*/ 334 h 427"/>
                <a:gd name="T20" fmla="*/ 925 w 1090"/>
                <a:gd name="T21" fmla="*/ 374 h 427"/>
                <a:gd name="T22" fmla="*/ 840 w 1090"/>
                <a:gd name="T23" fmla="*/ 401 h 427"/>
                <a:gd name="T24" fmla="*/ 751 w 1090"/>
                <a:gd name="T25" fmla="*/ 419 h 427"/>
                <a:gd name="T26" fmla="*/ 656 w 1090"/>
                <a:gd name="T27" fmla="*/ 425 h 427"/>
                <a:gd name="T28" fmla="*/ 563 w 1090"/>
                <a:gd name="T29" fmla="*/ 427 h 427"/>
                <a:gd name="T30" fmla="*/ 469 w 1090"/>
                <a:gd name="T31" fmla="*/ 421 h 427"/>
                <a:gd name="T32" fmla="*/ 378 w 1090"/>
                <a:gd name="T33" fmla="*/ 415 h 427"/>
                <a:gd name="T34" fmla="*/ 326 w 1090"/>
                <a:gd name="T35" fmla="*/ 403 h 427"/>
                <a:gd name="T36" fmla="*/ 275 w 1090"/>
                <a:gd name="T37" fmla="*/ 392 h 427"/>
                <a:gd name="T38" fmla="*/ 223 w 1090"/>
                <a:gd name="T39" fmla="*/ 378 h 427"/>
                <a:gd name="T40" fmla="*/ 175 w 1090"/>
                <a:gd name="T41" fmla="*/ 363 h 427"/>
                <a:gd name="T42" fmla="*/ 126 w 1090"/>
                <a:gd name="T43" fmla="*/ 339 h 427"/>
                <a:gd name="T44" fmla="*/ 83 w 1090"/>
                <a:gd name="T45" fmla="*/ 314 h 427"/>
                <a:gd name="T46" fmla="*/ 45 w 1090"/>
                <a:gd name="T47" fmla="*/ 281 h 427"/>
                <a:gd name="T48" fmla="*/ 12 w 1090"/>
                <a:gd name="T49" fmla="*/ 242 h 427"/>
                <a:gd name="T50" fmla="*/ 4 w 1090"/>
                <a:gd name="T51" fmla="*/ 231 h 427"/>
                <a:gd name="T52" fmla="*/ 2 w 1090"/>
                <a:gd name="T53" fmla="*/ 219 h 427"/>
                <a:gd name="T54" fmla="*/ 0 w 1090"/>
                <a:gd name="T55" fmla="*/ 204 h 427"/>
                <a:gd name="T56" fmla="*/ 0 w 1090"/>
                <a:gd name="T57" fmla="*/ 192 h 427"/>
                <a:gd name="T58" fmla="*/ 12 w 1090"/>
                <a:gd name="T59" fmla="*/ 182 h 427"/>
                <a:gd name="T60" fmla="*/ 8 w 1090"/>
                <a:gd name="T61" fmla="*/ 169 h 427"/>
                <a:gd name="T62" fmla="*/ 14 w 1090"/>
                <a:gd name="T63" fmla="*/ 153 h 427"/>
                <a:gd name="T64" fmla="*/ 23 w 1090"/>
                <a:gd name="T65" fmla="*/ 138 h 427"/>
                <a:gd name="T66" fmla="*/ 37 w 1090"/>
                <a:gd name="T67" fmla="*/ 124 h 427"/>
                <a:gd name="T68" fmla="*/ 140 w 1090"/>
                <a:gd name="T69" fmla="*/ 64 h 427"/>
                <a:gd name="T70" fmla="*/ 258 w 1090"/>
                <a:gd name="T71" fmla="*/ 27 h 427"/>
                <a:gd name="T72" fmla="*/ 382 w 1090"/>
                <a:gd name="T73" fmla="*/ 4 h 427"/>
                <a:gd name="T74" fmla="*/ 514 w 1090"/>
                <a:gd name="T75" fmla="*/ 0 h 427"/>
                <a:gd name="T76" fmla="*/ 644 w 1090"/>
                <a:gd name="T77" fmla="*/ 8 h 427"/>
                <a:gd name="T78" fmla="*/ 772 w 1090"/>
                <a:gd name="T79" fmla="*/ 31 h 427"/>
                <a:gd name="T80" fmla="*/ 894 w 1090"/>
                <a:gd name="T81" fmla="*/ 64 h 427"/>
                <a:gd name="T82" fmla="*/ 1007 w 1090"/>
                <a:gd name="T83" fmla="*/ 111 h 427"/>
                <a:gd name="T84" fmla="*/ 1078 w 1090"/>
                <a:gd name="T85" fmla="*/ 18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90" h="427">
                  <a:moveTo>
                    <a:pt x="1078" y="180"/>
                  </a:moveTo>
                  <a:lnTo>
                    <a:pt x="1082" y="192"/>
                  </a:lnTo>
                  <a:lnTo>
                    <a:pt x="1086" y="206"/>
                  </a:lnTo>
                  <a:lnTo>
                    <a:pt x="1088" y="217"/>
                  </a:lnTo>
                  <a:lnTo>
                    <a:pt x="1090" y="233"/>
                  </a:lnTo>
                  <a:lnTo>
                    <a:pt x="1088" y="244"/>
                  </a:lnTo>
                  <a:lnTo>
                    <a:pt x="1086" y="258"/>
                  </a:lnTo>
                  <a:lnTo>
                    <a:pt x="1082" y="270"/>
                  </a:lnTo>
                  <a:lnTo>
                    <a:pt x="1078" y="281"/>
                  </a:lnTo>
                  <a:lnTo>
                    <a:pt x="1005" y="334"/>
                  </a:lnTo>
                  <a:lnTo>
                    <a:pt x="925" y="374"/>
                  </a:lnTo>
                  <a:lnTo>
                    <a:pt x="840" y="401"/>
                  </a:lnTo>
                  <a:lnTo>
                    <a:pt x="751" y="419"/>
                  </a:lnTo>
                  <a:lnTo>
                    <a:pt x="656" y="425"/>
                  </a:lnTo>
                  <a:lnTo>
                    <a:pt x="563" y="427"/>
                  </a:lnTo>
                  <a:lnTo>
                    <a:pt x="469" y="421"/>
                  </a:lnTo>
                  <a:lnTo>
                    <a:pt x="378" y="415"/>
                  </a:lnTo>
                  <a:lnTo>
                    <a:pt x="326" y="403"/>
                  </a:lnTo>
                  <a:lnTo>
                    <a:pt x="275" y="392"/>
                  </a:lnTo>
                  <a:lnTo>
                    <a:pt x="223" y="378"/>
                  </a:lnTo>
                  <a:lnTo>
                    <a:pt x="175" y="363"/>
                  </a:lnTo>
                  <a:lnTo>
                    <a:pt x="126" y="339"/>
                  </a:lnTo>
                  <a:lnTo>
                    <a:pt x="83" y="314"/>
                  </a:lnTo>
                  <a:lnTo>
                    <a:pt x="45" y="281"/>
                  </a:lnTo>
                  <a:lnTo>
                    <a:pt x="12" y="242"/>
                  </a:lnTo>
                  <a:lnTo>
                    <a:pt x="4" y="231"/>
                  </a:lnTo>
                  <a:lnTo>
                    <a:pt x="2" y="219"/>
                  </a:lnTo>
                  <a:lnTo>
                    <a:pt x="0" y="204"/>
                  </a:lnTo>
                  <a:lnTo>
                    <a:pt x="0" y="192"/>
                  </a:lnTo>
                  <a:lnTo>
                    <a:pt x="12" y="182"/>
                  </a:lnTo>
                  <a:lnTo>
                    <a:pt x="8" y="169"/>
                  </a:lnTo>
                  <a:lnTo>
                    <a:pt x="14" y="153"/>
                  </a:lnTo>
                  <a:lnTo>
                    <a:pt x="23" y="138"/>
                  </a:lnTo>
                  <a:lnTo>
                    <a:pt x="37" y="124"/>
                  </a:lnTo>
                  <a:lnTo>
                    <a:pt x="140" y="64"/>
                  </a:lnTo>
                  <a:lnTo>
                    <a:pt x="258" y="27"/>
                  </a:lnTo>
                  <a:lnTo>
                    <a:pt x="382" y="4"/>
                  </a:lnTo>
                  <a:lnTo>
                    <a:pt x="514" y="0"/>
                  </a:lnTo>
                  <a:lnTo>
                    <a:pt x="644" y="8"/>
                  </a:lnTo>
                  <a:lnTo>
                    <a:pt x="772" y="31"/>
                  </a:lnTo>
                  <a:lnTo>
                    <a:pt x="894" y="64"/>
                  </a:lnTo>
                  <a:lnTo>
                    <a:pt x="1007" y="111"/>
                  </a:lnTo>
                  <a:lnTo>
                    <a:pt x="1078" y="180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2" name="Freeform 74"/>
            <p:cNvSpPr>
              <a:spLocks/>
            </p:cNvSpPr>
            <p:nvPr/>
          </p:nvSpPr>
          <p:spPr bwMode="auto">
            <a:xfrm>
              <a:off x="4105" y="3272"/>
              <a:ext cx="236" cy="136"/>
            </a:xfrm>
            <a:custGeom>
              <a:avLst/>
              <a:gdLst>
                <a:gd name="T0" fmla="*/ 472 w 472"/>
                <a:gd name="T1" fmla="*/ 166 h 271"/>
                <a:gd name="T2" fmla="*/ 423 w 472"/>
                <a:gd name="T3" fmla="*/ 271 h 271"/>
                <a:gd name="T4" fmla="*/ 363 w 472"/>
                <a:gd name="T5" fmla="*/ 262 h 271"/>
                <a:gd name="T6" fmla="*/ 305 w 472"/>
                <a:gd name="T7" fmla="*/ 254 h 271"/>
                <a:gd name="T8" fmla="*/ 243 w 472"/>
                <a:gd name="T9" fmla="*/ 240 h 271"/>
                <a:gd name="T10" fmla="*/ 186 w 472"/>
                <a:gd name="T11" fmla="*/ 227 h 271"/>
                <a:gd name="T12" fmla="*/ 130 w 472"/>
                <a:gd name="T13" fmla="*/ 203 h 271"/>
                <a:gd name="T14" fmla="*/ 80 w 472"/>
                <a:gd name="T15" fmla="*/ 174 h 271"/>
                <a:gd name="T16" fmla="*/ 35 w 472"/>
                <a:gd name="T17" fmla="*/ 134 h 271"/>
                <a:gd name="T18" fmla="*/ 0 w 472"/>
                <a:gd name="T19" fmla="*/ 81 h 271"/>
                <a:gd name="T20" fmla="*/ 4 w 472"/>
                <a:gd name="T21" fmla="*/ 0 h 271"/>
                <a:gd name="T22" fmla="*/ 51 w 472"/>
                <a:gd name="T23" fmla="*/ 37 h 271"/>
                <a:gd name="T24" fmla="*/ 103 w 472"/>
                <a:gd name="T25" fmla="*/ 71 h 271"/>
                <a:gd name="T26" fmla="*/ 157 w 472"/>
                <a:gd name="T27" fmla="*/ 97 h 271"/>
                <a:gd name="T28" fmla="*/ 217 w 472"/>
                <a:gd name="T29" fmla="*/ 120 h 271"/>
                <a:gd name="T30" fmla="*/ 278 w 472"/>
                <a:gd name="T31" fmla="*/ 135 h 271"/>
                <a:gd name="T32" fmla="*/ 342 w 472"/>
                <a:gd name="T33" fmla="*/ 149 h 271"/>
                <a:gd name="T34" fmla="*/ 406 w 472"/>
                <a:gd name="T35" fmla="*/ 159 h 271"/>
                <a:gd name="T36" fmla="*/ 472 w 472"/>
                <a:gd name="T37" fmla="*/ 166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2" h="271">
                  <a:moveTo>
                    <a:pt x="472" y="166"/>
                  </a:moveTo>
                  <a:lnTo>
                    <a:pt x="423" y="271"/>
                  </a:lnTo>
                  <a:lnTo>
                    <a:pt x="363" y="262"/>
                  </a:lnTo>
                  <a:lnTo>
                    <a:pt x="305" y="254"/>
                  </a:lnTo>
                  <a:lnTo>
                    <a:pt x="243" y="240"/>
                  </a:lnTo>
                  <a:lnTo>
                    <a:pt x="186" y="227"/>
                  </a:lnTo>
                  <a:lnTo>
                    <a:pt x="130" y="203"/>
                  </a:lnTo>
                  <a:lnTo>
                    <a:pt x="80" y="174"/>
                  </a:lnTo>
                  <a:lnTo>
                    <a:pt x="35" y="134"/>
                  </a:lnTo>
                  <a:lnTo>
                    <a:pt x="0" y="81"/>
                  </a:lnTo>
                  <a:lnTo>
                    <a:pt x="4" y="0"/>
                  </a:lnTo>
                  <a:lnTo>
                    <a:pt x="51" y="37"/>
                  </a:lnTo>
                  <a:lnTo>
                    <a:pt x="103" y="71"/>
                  </a:lnTo>
                  <a:lnTo>
                    <a:pt x="157" y="97"/>
                  </a:lnTo>
                  <a:lnTo>
                    <a:pt x="217" y="120"/>
                  </a:lnTo>
                  <a:lnTo>
                    <a:pt x="278" y="135"/>
                  </a:lnTo>
                  <a:lnTo>
                    <a:pt x="342" y="149"/>
                  </a:lnTo>
                  <a:lnTo>
                    <a:pt x="406" y="159"/>
                  </a:lnTo>
                  <a:lnTo>
                    <a:pt x="472" y="166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3" name="Freeform 75"/>
            <p:cNvSpPr>
              <a:spLocks/>
            </p:cNvSpPr>
            <p:nvPr/>
          </p:nvSpPr>
          <p:spPr bwMode="auto">
            <a:xfrm>
              <a:off x="4357" y="3302"/>
              <a:ext cx="536" cy="211"/>
            </a:xfrm>
            <a:custGeom>
              <a:avLst/>
              <a:gdLst>
                <a:gd name="T0" fmla="*/ 1064 w 1070"/>
                <a:gd name="T1" fmla="*/ 172 h 423"/>
                <a:gd name="T2" fmla="*/ 1068 w 1070"/>
                <a:gd name="T3" fmla="*/ 184 h 423"/>
                <a:gd name="T4" fmla="*/ 1070 w 1070"/>
                <a:gd name="T5" fmla="*/ 196 h 423"/>
                <a:gd name="T6" fmla="*/ 1068 w 1070"/>
                <a:gd name="T7" fmla="*/ 207 h 423"/>
                <a:gd name="T8" fmla="*/ 1068 w 1070"/>
                <a:gd name="T9" fmla="*/ 221 h 423"/>
                <a:gd name="T10" fmla="*/ 1064 w 1070"/>
                <a:gd name="T11" fmla="*/ 233 h 423"/>
                <a:gd name="T12" fmla="*/ 1062 w 1070"/>
                <a:gd name="T13" fmla="*/ 244 h 423"/>
                <a:gd name="T14" fmla="*/ 1058 w 1070"/>
                <a:gd name="T15" fmla="*/ 256 h 423"/>
                <a:gd name="T16" fmla="*/ 1058 w 1070"/>
                <a:gd name="T17" fmla="*/ 271 h 423"/>
                <a:gd name="T18" fmla="*/ 1006 w 1070"/>
                <a:gd name="T19" fmla="*/ 314 h 423"/>
                <a:gd name="T20" fmla="*/ 950 w 1070"/>
                <a:gd name="T21" fmla="*/ 349 h 423"/>
                <a:gd name="T22" fmla="*/ 886 w 1070"/>
                <a:gd name="T23" fmla="*/ 374 h 423"/>
                <a:gd name="T24" fmla="*/ 820 w 1070"/>
                <a:gd name="T25" fmla="*/ 393 h 423"/>
                <a:gd name="T26" fmla="*/ 748 w 1070"/>
                <a:gd name="T27" fmla="*/ 405 h 423"/>
                <a:gd name="T28" fmla="*/ 678 w 1070"/>
                <a:gd name="T29" fmla="*/ 413 h 423"/>
                <a:gd name="T30" fmla="*/ 608 w 1070"/>
                <a:gd name="T31" fmla="*/ 417 h 423"/>
                <a:gd name="T32" fmla="*/ 541 w 1070"/>
                <a:gd name="T33" fmla="*/ 423 h 423"/>
                <a:gd name="T34" fmla="*/ 467 w 1070"/>
                <a:gd name="T35" fmla="*/ 415 h 423"/>
                <a:gd name="T36" fmla="*/ 393 w 1070"/>
                <a:gd name="T37" fmla="*/ 409 h 423"/>
                <a:gd name="T38" fmla="*/ 320 w 1070"/>
                <a:gd name="T39" fmla="*/ 397 h 423"/>
                <a:gd name="T40" fmla="*/ 252 w 1070"/>
                <a:gd name="T41" fmla="*/ 384 h 423"/>
                <a:gd name="T42" fmla="*/ 184 w 1070"/>
                <a:gd name="T43" fmla="*/ 361 h 423"/>
                <a:gd name="T44" fmla="*/ 122 w 1070"/>
                <a:gd name="T45" fmla="*/ 333 h 423"/>
                <a:gd name="T46" fmla="*/ 64 w 1070"/>
                <a:gd name="T47" fmla="*/ 295 h 423"/>
                <a:gd name="T48" fmla="*/ 13 w 1070"/>
                <a:gd name="T49" fmla="*/ 248 h 423"/>
                <a:gd name="T50" fmla="*/ 0 w 1070"/>
                <a:gd name="T51" fmla="*/ 227 h 423"/>
                <a:gd name="T52" fmla="*/ 0 w 1070"/>
                <a:gd name="T53" fmla="*/ 209 h 423"/>
                <a:gd name="T54" fmla="*/ 3 w 1070"/>
                <a:gd name="T55" fmla="*/ 192 h 423"/>
                <a:gd name="T56" fmla="*/ 13 w 1070"/>
                <a:gd name="T57" fmla="*/ 178 h 423"/>
                <a:gd name="T58" fmla="*/ 23 w 1070"/>
                <a:gd name="T59" fmla="*/ 163 h 423"/>
                <a:gd name="T60" fmla="*/ 34 w 1070"/>
                <a:gd name="T61" fmla="*/ 147 h 423"/>
                <a:gd name="T62" fmla="*/ 42 w 1070"/>
                <a:gd name="T63" fmla="*/ 130 h 423"/>
                <a:gd name="T64" fmla="*/ 48 w 1070"/>
                <a:gd name="T65" fmla="*/ 114 h 423"/>
                <a:gd name="T66" fmla="*/ 114 w 1070"/>
                <a:gd name="T67" fmla="*/ 112 h 423"/>
                <a:gd name="T68" fmla="*/ 182 w 1070"/>
                <a:gd name="T69" fmla="*/ 108 h 423"/>
                <a:gd name="T70" fmla="*/ 250 w 1070"/>
                <a:gd name="T71" fmla="*/ 101 h 423"/>
                <a:gd name="T72" fmla="*/ 318 w 1070"/>
                <a:gd name="T73" fmla="*/ 93 h 423"/>
                <a:gd name="T74" fmla="*/ 380 w 1070"/>
                <a:gd name="T75" fmla="*/ 75 h 423"/>
                <a:gd name="T76" fmla="*/ 444 w 1070"/>
                <a:gd name="T77" fmla="*/ 58 h 423"/>
                <a:gd name="T78" fmla="*/ 502 w 1070"/>
                <a:gd name="T79" fmla="*/ 31 h 423"/>
                <a:gd name="T80" fmla="*/ 560 w 1070"/>
                <a:gd name="T81" fmla="*/ 0 h 423"/>
                <a:gd name="T82" fmla="*/ 628 w 1070"/>
                <a:gd name="T83" fmla="*/ 4 h 423"/>
                <a:gd name="T84" fmla="*/ 698 w 1070"/>
                <a:gd name="T85" fmla="*/ 11 h 423"/>
                <a:gd name="T86" fmla="*/ 766 w 1070"/>
                <a:gd name="T87" fmla="*/ 21 h 423"/>
                <a:gd name="T88" fmla="*/ 833 w 1070"/>
                <a:gd name="T89" fmla="*/ 39 h 423"/>
                <a:gd name="T90" fmla="*/ 895 w 1070"/>
                <a:gd name="T91" fmla="*/ 60 h 423"/>
                <a:gd name="T92" fmla="*/ 958 w 1070"/>
                <a:gd name="T93" fmla="*/ 89 h 423"/>
                <a:gd name="T94" fmla="*/ 1012 w 1070"/>
                <a:gd name="T95" fmla="*/ 124 h 423"/>
                <a:gd name="T96" fmla="*/ 1064 w 1070"/>
                <a:gd name="T97" fmla="*/ 172 h 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70" h="423">
                  <a:moveTo>
                    <a:pt x="1064" y="172"/>
                  </a:moveTo>
                  <a:lnTo>
                    <a:pt x="1068" y="184"/>
                  </a:lnTo>
                  <a:lnTo>
                    <a:pt x="1070" y="196"/>
                  </a:lnTo>
                  <a:lnTo>
                    <a:pt x="1068" y="207"/>
                  </a:lnTo>
                  <a:lnTo>
                    <a:pt x="1068" y="221"/>
                  </a:lnTo>
                  <a:lnTo>
                    <a:pt x="1064" y="233"/>
                  </a:lnTo>
                  <a:lnTo>
                    <a:pt x="1062" y="244"/>
                  </a:lnTo>
                  <a:lnTo>
                    <a:pt x="1058" y="256"/>
                  </a:lnTo>
                  <a:lnTo>
                    <a:pt x="1058" y="271"/>
                  </a:lnTo>
                  <a:lnTo>
                    <a:pt x="1006" y="314"/>
                  </a:lnTo>
                  <a:lnTo>
                    <a:pt x="950" y="349"/>
                  </a:lnTo>
                  <a:lnTo>
                    <a:pt x="886" y="374"/>
                  </a:lnTo>
                  <a:lnTo>
                    <a:pt x="820" y="393"/>
                  </a:lnTo>
                  <a:lnTo>
                    <a:pt x="748" y="405"/>
                  </a:lnTo>
                  <a:lnTo>
                    <a:pt x="678" y="413"/>
                  </a:lnTo>
                  <a:lnTo>
                    <a:pt x="608" y="417"/>
                  </a:lnTo>
                  <a:lnTo>
                    <a:pt x="541" y="423"/>
                  </a:lnTo>
                  <a:lnTo>
                    <a:pt x="467" y="415"/>
                  </a:lnTo>
                  <a:lnTo>
                    <a:pt x="393" y="409"/>
                  </a:lnTo>
                  <a:lnTo>
                    <a:pt x="320" y="397"/>
                  </a:lnTo>
                  <a:lnTo>
                    <a:pt x="252" y="384"/>
                  </a:lnTo>
                  <a:lnTo>
                    <a:pt x="184" y="361"/>
                  </a:lnTo>
                  <a:lnTo>
                    <a:pt x="122" y="333"/>
                  </a:lnTo>
                  <a:lnTo>
                    <a:pt x="64" y="295"/>
                  </a:lnTo>
                  <a:lnTo>
                    <a:pt x="13" y="248"/>
                  </a:lnTo>
                  <a:lnTo>
                    <a:pt x="0" y="227"/>
                  </a:lnTo>
                  <a:lnTo>
                    <a:pt x="0" y="209"/>
                  </a:lnTo>
                  <a:lnTo>
                    <a:pt x="3" y="192"/>
                  </a:lnTo>
                  <a:lnTo>
                    <a:pt x="13" y="178"/>
                  </a:lnTo>
                  <a:lnTo>
                    <a:pt x="23" y="163"/>
                  </a:lnTo>
                  <a:lnTo>
                    <a:pt x="34" y="147"/>
                  </a:lnTo>
                  <a:lnTo>
                    <a:pt x="42" y="130"/>
                  </a:lnTo>
                  <a:lnTo>
                    <a:pt x="48" y="114"/>
                  </a:lnTo>
                  <a:lnTo>
                    <a:pt x="114" y="112"/>
                  </a:lnTo>
                  <a:lnTo>
                    <a:pt x="182" y="108"/>
                  </a:lnTo>
                  <a:lnTo>
                    <a:pt x="250" y="101"/>
                  </a:lnTo>
                  <a:lnTo>
                    <a:pt x="318" y="93"/>
                  </a:lnTo>
                  <a:lnTo>
                    <a:pt x="380" y="75"/>
                  </a:lnTo>
                  <a:lnTo>
                    <a:pt x="444" y="58"/>
                  </a:lnTo>
                  <a:lnTo>
                    <a:pt x="502" y="31"/>
                  </a:lnTo>
                  <a:lnTo>
                    <a:pt x="560" y="0"/>
                  </a:lnTo>
                  <a:lnTo>
                    <a:pt x="628" y="4"/>
                  </a:lnTo>
                  <a:lnTo>
                    <a:pt x="698" y="11"/>
                  </a:lnTo>
                  <a:lnTo>
                    <a:pt x="766" y="21"/>
                  </a:lnTo>
                  <a:lnTo>
                    <a:pt x="833" y="39"/>
                  </a:lnTo>
                  <a:lnTo>
                    <a:pt x="895" y="60"/>
                  </a:lnTo>
                  <a:lnTo>
                    <a:pt x="958" y="89"/>
                  </a:lnTo>
                  <a:lnTo>
                    <a:pt x="1012" y="124"/>
                  </a:lnTo>
                  <a:lnTo>
                    <a:pt x="1064" y="172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84" name="Freeform 76"/>
            <p:cNvSpPr>
              <a:spLocks/>
            </p:cNvSpPr>
            <p:nvPr/>
          </p:nvSpPr>
          <p:spPr bwMode="auto">
            <a:xfrm>
              <a:off x="4344" y="3454"/>
              <a:ext cx="530" cy="128"/>
            </a:xfrm>
            <a:custGeom>
              <a:avLst/>
              <a:gdLst>
                <a:gd name="T0" fmla="*/ 1059 w 1061"/>
                <a:gd name="T1" fmla="*/ 49 h 256"/>
                <a:gd name="T2" fmla="*/ 1059 w 1061"/>
                <a:gd name="T3" fmla="*/ 57 h 256"/>
                <a:gd name="T4" fmla="*/ 1061 w 1061"/>
                <a:gd name="T5" fmla="*/ 68 h 256"/>
                <a:gd name="T6" fmla="*/ 1055 w 1061"/>
                <a:gd name="T7" fmla="*/ 80 h 256"/>
                <a:gd name="T8" fmla="*/ 1051 w 1061"/>
                <a:gd name="T9" fmla="*/ 93 h 256"/>
                <a:gd name="T10" fmla="*/ 1044 w 1061"/>
                <a:gd name="T11" fmla="*/ 105 h 256"/>
                <a:gd name="T12" fmla="*/ 1038 w 1061"/>
                <a:gd name="T13" fmla="*/ 117 h 256"/>
                <a:gd name="T14" fmla="*/ 1030 w 1061"/>
                <a:gd name="T15" fmla="*/ 128 h 256"/>
                <a:gd name="T16" fmla="*/ 1026 w 1061"/>
                <a:gd name="T17" fmla="*/ 140 h 256"/>
                <a:gd name="T18" fmla="*/ 925 w 1061"/>
                <a:gd name="T19" fmla="*/ 188 h 256"/>
                <a:gd name="T20" fmla="*/ 817 w 1061"/>
                <a:gd name="T21" fmla="*/ 225 h 256"/>
                <a:gd name="T22" fmla="*/ 700 w 1061"/>
                <a:gd name="T23" fmla="*/ 247 h 256"/>
                <a:gd name="T24" fmla="*/ 582 w 1061"/>
                <a:gd name="T25" fmla="*/ 256 h 256"/>
                <a:gd name="T26" fmla="*/ 462 w 1061"/>
                <a:gd name="T27" fmla="*/ 252 h 256"/>
                <a:gd name="T28" fmla="*/ 344 w 1061"/>
                <a:gd name="T29" fmla="*/ 237 h 256"/>
                <a:gd name="T30" fmla="*/ 229 w 1061"/>
                <a:gd name="T31" fmla="*/ 212 h 256"/>
                <a:gd name="T32" fmla="*/ 123 w 1061"/>
                <a:gd name="T33" fmla="*/ 177 h 256"/>
                <a:gd name="T34" fmla="*/ 99 w 1061"/>
                <a:gd name="T35" fmla="*/ 163 h 256"/>
                <a:gd name="T36" fmla="*/ 78 w 1061"/>
                <a:gd name="T37" fmla="*/ 152 h 256"/>
                <a:gd name="T38" fmla="*/ 59 w 1061"/>
                <a:gd name="T39" fmla="*/ 138 h 256"/>
                <a:gd name="T40" fmla="*/ 43 w 1061"/>
                <a:gd name="T41" fmla="*/ 124 h 256"/>
                <a:gd name="T42" fmla="*/ 26 w 1061"/>
                <a:gd name="T43" fmla="*/ 105 h 256"/>
                <a:gd name="T44" fmla="*/ 16 w 1061"/>
                <a:gd name="T45" fmla="*/ 88 h 256"/>
                <a:gd name="T46" fmla="*/ 4 w 1061"/>
                <a:gd name="T47" fmla="*/ 64 h 256"/>
                <a:gd name="T48" fmla="*/ 0 w 1061"/>
                <a:gd name="T49" fmla="*/ 43 h 256"/>
                <a:gd name="T50" fmla="*/ 12 w 1061"/>
                <a:gd name="T51" fmla="*/ 0 h 256"/>
                <a:gd name="T52" fmla="*/ 124 w 1061"/>
                <a:gd name="T53" fmla="*/ 64 h 256"/>
                <a:gd name="T54" fmla="*/ 251 w 1061"/>
                <a:gd name="T55" fmla="*/ 113 h 256"/>
                <a:gd name="T56" fmla="*/ 384 w 1061"/>
                <a:gd name="T57" fmla="*/ 144 h 256"/>
                <a:gd name="T58" fmla="*/ 526 w 1061"/>
                <a:gd name="T59" fmla="*/ 159 h 256"/>
                <a:gd name="T60" fmla="*/ 666 w 1061"/>
                <a:gd name="T61" fmla="*/ 155 h 256"/>
                <a:gd name="T62" fmla="*/ 803 w 1061"/>
                <a:gd name="T63" fmla="*/ 136 h 256"/>
                <a:gd name="T64" fmla="*/ 935 w 1061"/>
                <a:gd name="T65" fmla="*/ 99 h 256"/>
                <a:gd name="T66" fmla="*/ 1059 w 1061"/>
                <a:gd name="T67" fmla="*/ 49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61" h="256">
                  <a:moveTo>
                    <a:pt x="1059" y="49"/>
                  </a:moveTo>
                  <a:lnTo>
                    <a:pt x="1059" y="57"/>
                  </a:lnTo>
                  <a:lnTo>
                    <a:pt x="1061" y="68"/>
                  </a:lnTo>
                  <a:lnTo>
                    <a:pt x="1055" y="80"/>
                  </a:lnTo>
                  <a:lnTo>
                    <a:pt x="1051" y="93"/>
                  </a:lnTo>
                  <a:lnTo>
                    <a:pt x="1044" y="105"/>
                  </a:lnTo>
                  <a:lnTo>
                    <a:pt x="1038" y="117"/>
                  </a:lnTo>
                  <a:lnTo>
                    <a:pt x="1030" y="128"/>
                  </a:lnTo>
                  <a:lnTo>
                    <a:pt x="1026" y="140"/>
                  </a:lnTo>
                  <a:lnTo>
                    <a:pt x="925" y="188"/>
                  </a:lnTo>
                  <a:lnTo>
                    <a:pt x="817" y="225"/>
                  </a:lnTo>
                  <a:lnTo>
                    <a:pt x="700" y="247"/>
                  </a:lnTo>
                  <a:lnTo>
                    <a:pt x="582" y="256"/>
                  </a:lnTo>
                  <a:lnTo>
                    <a:pt x="462" y="252"/>
                  </a:lnTo>
                  <a:lnTo>
                    <a:pt x="344" y="237"/>
                  </a:lnTo>
                  <a:lnTo>
                    <a:pt x="229" y="212"/>
                  </a:lnTo>
                  <a:lnTo>
                    <a:pt x="123" y="177"/>
                  </a:lnTo>
                  <a:lnTo>
                    <a:pt x="99" y="163"/>
                  </a:lnTo>
                  <a:lnTo>
                    <a:pt x="78" y="152"/>
                  </a:lnTo>
                  <a:lnTo>
                    <a:pt x="59" y="138"/>
                  </a:lnTo>
                  <a:lnTo>
                    <a:pt x="43" y="124"/>
                  </a:lnTo>
                  <a:lnTo>
                    <a:pt x="26" y="105"/>
                  </a:lnTo>
                  <a:lnTo>
                    <a:pt x="16" y="88"/>
                  </a:lnTo>
                  <a:lnTo>
                    <a:pt x="4" y="64"/>
                  </a:lnTo>
                  <a:lnTo>
                    <a:pt x="0" y="43"/>
                  </a:lnTo>
                  <a:lnTo>
                    <a:pt x="12" y="0"/>
                  </a:lnTo>
                  <a:lnTo>
                    <a:pt x="124" y="64"/>
                  </a:lnTo>
                  <a:lnTo>
                    <a:pt x="251" y="113"/>
                  </a:lnTo>
                  <a:lnTo>
                    <a:pt x="384" y="144"/>
                  </a:lnTo>
                  <a:lnTo>
                    <a:pt x="526" y="159"/>
                  </a:lnTo>
                  <a:lnTo>
                    <a:pt x="666" y="155"/>
                  </a:lnTo>
                  <a:lnTo>
                    <a:pt x="803" y="136"/>
                  </a:lnTo>
                  <a:lnTo>
                    <a:pt x="935" y="99"/>
                  </a:lnTo>
                  <a:lnTo>
                    <a:pt x="1059" y="49"/>
                  </a:lnTo>
                  <a:close/>
                </a:path>
              </a:pathLst>
            </a:custGeom>
            <a:solidFill>
              <a:srgbClr val="FF8000"/>
            </a:solidFill>
            <a:ln w="15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HK" altLang="en-US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4117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/>
      <p:bldP spid="39" grpId="0"/>
      <p:bldP spid="39" grpId="1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</a:rPr>
              <a:t>7</a:t>
            </a:fld>
            <a:endParaRPr lang="zh-HK" altLang="en-US">
              <a:latin typeface="Times New Roman" panose="02020603050405020304" pitchFamily="18" charset="0"/>
            </a:endParaRPr>
          </a:p>
        </p:txBody>
      </p:sp>
      <p:pic>
        <p:nvPicPr>
          <p:cNvPr id="3082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 flipH="1">
            <a:off x="6689959" y="2777113"/>
            <a:ext cx="1975280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文字方塊 32"/>
          <p:cNvSpPr txBox="1"/>
          <p:nvPr/>
        </p:nvSpPr>
        <p:spPr>
          <a:xfrm>
            <a:off x="614772" y="649605"/>
            <a:ext cx="75375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一般來說，銀行以</a:t>
            </a:r>
            <a:r>
              <a:rPr lang="zh-TW" altLang="en-US" sz="44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年利率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計算</a:t>
            </a:r>
            <a:r>
              <a:rPr lang="zh-TW" altLang="en-US" sz="4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利息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。</a:t>
            </a:r>
            <a:endParaRPr lang="zh-HK" altLang="en-US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pic>
        <p:nvPicPr>
          <p:cNvPr id="35" name="Picture 9" descr="C:\Users\normancywong\Downloads\bank-988164_128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27" y="3878272"/>
            <a:ext cx="2773770" cy="219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群組 2"/>
          <p:cNvGrpSpPr/>
          <p:nvPr/>
        </p:nvGrpSpPr>
        <p:grpSpPr>
          <a:xfrm>
            <a:off x="3108972" y="3487035"/>
            <a:ext cx="2257654" cy="2818690"/>
            <a:chOff x="3195597" y="3525535"/>
            <a:chExt cx="2257654" cy="2818690"/>
          </a:xfrm>
        </p:grpSpPr>
        <p:grpSp>
          <p:nvGrpSpPr>
            <p:cNvPr id="5142" name="群組 5141"/>
            <p:cNvGrpSpPr/>
            <p:nvPr/>
          </p:nvGrpSpPr>
          <p:grpSpPr>
            <a:xfrm>
              <a:off x="3195597" y="3525535"/>
              <a:ext cx="1834754" cy="2358177"/>
              <a:chOff x="654011" y="240187"/>
              <a:chExt cx="2377945" cy="3056332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37165" b="19840"/>
              <a:stretch/>
            </p:blipFill>
            <p:spPr bwMode="auto">
              <a:xfrm>
                <a:off x="654011" y="240187"/>
                <a:ext cx="2377945" cy="30563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141" name="文字方塊 5140"/>
              <p:cNvSpPr txBox="1"/>
              <p:nvPr/>
            </p:nvSpPr>
            <p:spPr>
              <a:xfrm>
                <a:off x="1559290" y="1677627"/>
                <a:ext cx="1087653" cy="1555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HK" sz="7200" b="1" dirty="0" smtClean="0">
                    <a:solidFill>
                      <a:srgbClr val="FFCC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anose="02020603050405020304" pitchFamily="18" charset="0"/>
                  </a:rPr>
                  <a:t>$</a:t>
                </a:r>
                <a:endParaRPr lang="zh-HK" altLang="en-US" sz="7200" b="1" dirty="0">
                  <a:solidFill>
                    <a:srgbClr val="FFCC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7" name="文字方塊 36"/>
            <p:cNvSpPr txBox="1"/>
            <p:nvPr/>
          </p:nvSpPr>
          <p:spPr>
            <a:xfrm>
              <a:off x="4160931" y="5759450"/>
              <a:ext cx="12923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Adobe 繁黑體 Std B" pitchFamily="34" charset="-120"/>
                </a:rPr>
                <a:t>本金</a:t>
              </a:r>
              <a:endParaRPr lang="zh-HK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4943726" y="3804711"/>
            <a:ext cx="1615448" cy="1227491"/>
            <a:chOff x="5151112" y="4111767"/>
            <a:chExt cx="1615448" cy="1227491"/>
          </a:xfrm>
        </p:grpSpPr>
        <p:grpSp>
          <p:nvGrpSpPr>
            <p:cNvPr id="2" name="Group 5"/>
            <p:cNvGrpSpPr>
              <a:grpSpLocks noChangeAspect="1"/>
            </p:cNvGrpSpPr>
            <p:nvPr/>
          </p:nvGrpSpPr>
          <p:grpSpPr bwMode="auto">
            <a:xfrm>
              <a:off x="5151112" y="4111767"/>
              <a:ext cx="497199" cy="732694"/>
              <a:chOff x="4086" y="1647"/>
              <a:chExt cx="1328" cy="1957"/>
            </a:xfrm>
          </p:grpSpPr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4816" y="1647"/>
                <a:ext cx="598" cy="1138"/>
              </a:xfrm>
              <a:custGeom>
                <a:avLst/>
                <a:gdLst>
                  <a:gd name="T0" fmla="*/ 1090 w 1196"/>
                  <a:gd name="T1" fmla="*/ 99 h 2276"/>
                  <a:gd name="T2" fmla="*/ 1142 w 1196"/>
                  <a:gd name="T3" fmla="*/ 139 h 2276"/>
                  <a:gd name="T4" fmla="*/ 1173 w 1196"/>
                  <a:gd name="T5" fmla="*/ 196 h 2276"/>
                  <a:gd name="T6" fmla="*/ 1183 w 1196"/>
                  <a:gd name="T7" fmla="*/ 263 h 2276"/>
                  <a:gd name="T8" fmla="*/ 1187 w 1196"/>
                  <a:gd name="T9" fmla="*/ 409 h 2276"/>
                  <a:gd name="T10" fmla="*/ 1194 w 1196"/>
                  <a:gd name="T11" fmla="*/ 630 h 2276"/>
                  <a:gd name="T12" fmla="*/ 1193 w 1196"/>
                  <a:gd name="T13" fmla="*/ 851 h 2276"/>
                  <a:gd name="T14" fmla="*/ 1187 w 1196"/>
                  <a:gd name="T15" fmla="*/ 1072 h 2276"/>
                  <a:gd name="T16" fmla="*/ 1177 w 1196"/>
                  <a:gd name="T17" fmla="*/ 1281 h 2276"/>
                  <a:gd name="T18" fmla="*/ 1177 w 1196"/>
                  <a:gd name="T19" fmla="*/ 1491 h 2276"/>
                  <a:gd name="T20" fmla="*/ 1181 w 1196"/>
                  <a:gd name="T21" fmla="*/ 1702 h 2276"/>
                  <a:gd name="T22" fmla="*/ 1179 w 1196"/>
                  <a:gd name="T23" fmla="*/ 1914 h 2276"/>
                  <a:gd name="T24" fmla="*/ 1181 w 1196"/>
                  <a:gd name="T25" fmla="*/ 2026 h 2276"/>
                  <a:gd name="T26" fmla="*/ 1177 w 1196"/>
                  <a:gd name="T27" fmla="*/ 2045 h 2276"/>
                  <a:gd name="T28" fmla="*/ 1098 w 1196"/>
                  <a:gd name="T29" fmla="*/ 2135 h 2276"/>
                  <a:gd name="T30" fmla="*/ 907 w 1196"/>
                  <a:gd name="T31" fmla="*/ 2236 h 2276"/>
                  <a:gd name="T32" fmla="*/ 686 w 1196"/>
                  <a:gd name="T33" fmla="*/ 2274 h 2276"/>
                  <a:gd name="T34" fmla="*/ 456 w 1196"/>
                  <a:gd name="T35" fmla="*/ 2272 h 2276"/>
                  <a:gd name="T36" fmla="*/ 297 w 1196"/>
                  <a:gd name="T37" fmla="*/ 2249 h 2276"/>
                  <a:gd name="T38" fmla="*/ 194 w 1196"/>
                  <a:gd name="T39" fmla="*/ 2218 h 2276"/>
                  <a:gd name="T40" fmla="*/ 95 w 1196"/>
                  <a:gd name="T41" fmla="*/ 2173 h 2276"/>
                  <a:gd name="T42" fmla="*/ 21 w 1196"/>
                  <a:gd name="T43" fmla="*/ 2102 h 2276"/>
                  <a:gd name="T44" fmla="*/ 13 w 1196"/>
                  <a:gd name="T45" fmla="*/ 991 h 2276"/>
                  <a:gd name="T46" fmla="*/ 0 w 1196"/>
                  <a:gd name="T47" fmla="*/ 230 h 2276"/>
                  <a:gd name="T48" fmla="*/ 25 w 1196"/>
                  <a:gd name="T49" fmla="*/ 176 h 2276"/>
                  <a:gd name="T50" fmla="*/ 72 w 1196"/>
                  <a:gd name="T51" fmla="*/ 135 h 2276"/>
                  <a:gd name="T52" fmla="*/ 126 w 1196"/>
                  <a:gd name="T53" fmla="*/ 100 h 2276"/>
                  <a:gd name="T54" fmla="*/ 194 w 1196"/>
                  <a:gd name="T55" fmla="*/ 66 h 2276"/>
                  <a:gd name="T56" fmla="*/ 289 w 1196"/>
                  <a:gd name="T57" fmla="*/ 36 h 2276"/>
                  <a:gd name="T58" fmla="*/ 388 w 1196"/>
                  <a:gd name="T59" fmla="*/ 17 h 2276"/>
                  <a:gd name="T60" fmla="*/ 489 w 1196"/>
                  <a:gd name="T61" fmla="*/ 4 h 2276"/>
                  <a:gd name="T62" fmla="*/ 601 w 1196"/>
                  <a:gd name="T63" fmla="*/ 0 h 2276"/>
                  <a:gd name="T64" fmla="*/ 731 w 1196"/>
                  <a:gd name="T65" fmla="*/ 7 h 2276"/>
                  <a:gd name="T66" fmla="*/ 865 w 1196"/>
                  <a:gd name="T67" fmla="*/ 25 h 2276"/>
                  <a:gd name="T68" fmla="*/ 993 w 1196"/>
                  <a:gd name="T69" fmla="*/ 62 h 22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96" h="2276">
                    <a:moveTo>
                      <a:pt x="1057" y="87"/>
                    </a:moveTo>
                    <a:lnTo>
                      <a:pt x="1090" y="99"/>
                    </a:lnTo>
                    <a:lnTo>
                      <a:pt x="1119" y="118"/>
                    </a:lnTo>
                    <a:lnTo>
                      <a:pt x="1142" y="139"/>
                    </a:lnTo>
                    <a:lnTo>
                      <a:pt x="1162" y="166"/>
                    </a:lnTo>
                    <a:lnTo>
                      <a:pt x="1173" y="196"/>
                    </a:lnTo>
                    <a:lnTo>
                      <a:pt x="1181" y="228"/>
                    </a:lnTo>
                    <a:lnTo>
                      <a:pt x="1183" y="263"/>
                    </a:lnTo>
                    <a:lnTo>
                      <a:pt x="1183" y="304"/>
                    </a:lnTo>
                    <a:lnTo>
                      <a:pt x="1187" y="409"/>
                    </a:lnTo>
                    <a:lnTo>
                      <a:pt x="1193" y="519"/>
                    </a:lnTo>
                    <a:lnTo>
                      <a:pt x="1194" y="630"/>
                    </a:lnTo>
                    <a:lnTo>
                      <a:pt x="1196" y="740"/>
                    </a:lnTo>
                    <a:lnTo>
                      <a:pt x="1193" y="851"/>
                    </a:lnTo>
                    <a:lnTo>
                      <a:pt x="1191" y="961"/>
                    </a:lnTo>
                    <a:lnTo>
                      <a:pt x="1187" y="1072"/>
                    </a:lnTo>
                    <a:lnTo>
                      <a:pt x="1183" y="1183"/>
                    </a:lnTo>
                    <a:lnTo>
                      <a:pt x="1177" y="1281"/>
                    </a:lnTo>
                    <a:lnTo>
                      <a:pt x="1177" y="1386"/>
                    </a:lnTo>
                    <a:lnTo>
                      <a:pt x="1177" y="1491"/>
                    </a:lnTo>
                    <a:lnTo>
                      <a:pt x="1181" y="1598"/>
                    </a:lnTo>
                    <a:lnTo>
                      <a:pt x="1181" y="1702"/>
                    </a:lnTo>
                    <a:lnTo>
                      <a:pt x="1181" y="1809"/>
                    </a:lnTo>
                    <a:lnTo>
                      <a:pt x="1179" y="1914"/>
                    </a:lnTo>
                    <a:lnTo>
                      <a:pt x="1175" y="2016"/>
                    </a:lnTo>
                    <a:lnTo>
                      <a:pt x="1181" y="2026"/>
                    </a:lnTo>
                    <a:lnTo>
                      <a:pt x="1181" y="2036"/>
                    </a:lnTo>
                    <a:lnTo>
                      <a:pt x="1177" y="2045"/>
                    </a:lnTo>
                    <a:lnTo>
                      <a:pt x="1175" y="2055"/>
                    </a:lnTo>
                    <a:lnTo>
                      <a:pt x="1098" y="2135"/>
                    </a:lnTo>
                    <a:lnTo>
                      <a:pt x="1008" y="2195"/>
                    </a:lnTo>
                    <a:lnTo>
                      <a:pt x="907" y="2236"/>
                    </a:lnTo>
                    <a:lnTo>
                      <a:pt x="801" y="2263"/>
                    </a:lnTo>
                    <a:lnTo>
                      <a:pt x="686" y="2274"/>
                    </a:lnTo>
                    <a:lnTo>
                      <a:pt x="572" y="2276"/>
                    </a:lnTo>
                    <a:lnTo>
                      <a:pt x="456" y="2272"/>
                    </a:lnTo>
                    <a:lnTo>
                      <a:pt x="347" y="2263"/>
                    </a:lnTo>
                    <a:lnTo>
                      <a:pt x="297" y="2249"/>
                    </a:lnTo>
                    <a:lnTo>
                      <a:pt x="246" y="2236"/>
                    </a:lnTo>
                    <a:lnTo>
                      <a:pt x="194" y="2218"/>
                    </a:lnTo>
                    <a:lnTo>
                      <a:pt x="143" y="2199"/>
                    </a:lnTo>
                    <a:lnTo>
                      <a:pt x="95" y="2173"/>
                    </a:lnTo>
                    <a:lnTo>
                      <a:pt x="54" y="2142"/>
                    </a:lnTo>
                    <a:lnTo>
                      <a:pt x="21" y="2102"/>
                    </a:lnTo>
                    <a:lnTo>
                      <a:pt x="0" y="2055"/>
                    </a:lnTo>
                    <a:lnTo>
                      <a:pt x="13" y="991"/>
                    </a:lnTo>
                    <a:lnTo>
                      <a:pt x="4" y="265"/>
                    </a:lnTo>
                    <a:lnTo>
                      <a:pt x="0" y="230"/>
                    </a:lnTo>
                    <a:lnTo>
                      <a:pt x="8" y="201"/>
                    </a:lnTo>
                    <a:lnTo>
                      <a:pt x="25" y="176"/>
                    </a:lnTo>
                    <a:lnTo>
                      <a:pt x="48" y="155"/>
                    </a:lnTo>
                    <a:lnTo>
                      <a:pt x="72" y="135"/>
                    </a:lnTo>
                    <a:lnTo>
                      <a:pt x="99" y="118"/>
                    </a:lnTo>
                    <a:lnTo>
                      <a:pt x="126" y="100"/>
                    </a:lnTo>
                    <a:lnTo>
                      <a:pt x="151" y="87"/>
                    </a:lnTo>
                    <a:lnTo>
                      <a:pt x="194" y="66"/>
                    </a:lnTo>
                    <a:lnTo>
                      <a:pt x="242" y="50"/>
                    </a:lnTo>
                    <a:lnTo>
                      <a:pt x="289" y="36"/>
                    </a:lnTo>
                    <a:lnTo>
                      <a:pt x="339" y="27"/>
                    </a:lnTo>
                    <a:lnTo>
                      <a:pt x="388" y="17"/>
                    </a:lnTo>
                    <a:lnTo>
                      <a:pt x="438" y="9"/>
                    </a:lnTo>
                    <a:lnTo>
                      <a:pt x="489" y="4"/>
                    </a:lnTo>
                    <a:lnTo>
                      <a:pt x="539" y="0"/>
                    </a:lnTo>
                    <a:lnTo>
                      <a:pt x="601" y="0"/>
                    </a:lnTo>
                    <a:lnTo>
                      <a:pt x="665" y="2"/>
                    </a:lnTo>
                    <a:lnTo>
                      <a:pt x="731" y="7"/>
                    </a:lnTo>
                    <a:lnTo>
                      <a:pt x="799" y="15"/>
                    </a:lnTo>
                    <a:lnTo>
                      <a:pt x="865" y="25"/>
                    </a:lnTo>
                    <a:lnTo>
                      <a:pt x="931" y="42"/>
                    </a:lnTo>
                    <a:lnTo>
                      <a:pt x="993" y="62"/>
                    </a:lnTo>
                    <a:lnTo>
                      <a:pt x="1057" y="87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Freeform 30"/>
              <p:cNvSpPr>
                <a:spLocks/>
              </p:cNvSpPr>
              <p:nvPr/>
            </p:nvSpPr>
            <p:spPr bwMode="auto">
              <a:xfrm>
                <a:off x="4840" y="1665"/>
                <a:ext cx="538" cy="212"/>
              </a:xfrm>
              <a:custGeom>
                <a:avLst/>
                <a:gdLst>
                  <a:gd name="T0" fmla="*/ 1022 w 1077"/>
                  <a:gd name="T1" fmla="*/ 107 h 423"/>
                  <a:gd name="T2" fmla="*/ 1034 w 1077"/>
                  <a:gd name="T3" fmla="*/ 119 h 423"/>
                  <a:gd name="T4" fmla="*/ 1048 w 1077"/>
                  <a:gd name="T5" fmla="*/ 136 h 423"/>
                  <a:gd name="T6" fmla="*/ 1057 w 1077"/>
                  <a:gd name="T7" fmla="*/ 152 h 423"/>
                  <a:gd name="T8" fmla="*/ 1067 w 1077"/>
                  <a:gd name="T9" fmla="*/ 171 h 423"/>
                  <a:gd name="T10" fmla="*/ 1071 w 1077"/>
                  <a:gd name="T11" fmla="*/ 189 h 423"/>
                  <a:gd name="T12" fmla="*/ 1077 w 1077"/>
                  <a:gd name="T13" fmla="*/ 208 h 423"/>
                  <a:gd name="T14" fmla="*/ 1075 w 1077"/>
                  <a:gd name="T15" fmla="*/ 229 h 423"/>
                  <a:gd name="T16" fmla="*/ 1075 w 1077"/>
                  <a:gd name="T17" fmla="*/ 253 h 423"/>
                  <a:gd name="T18" fmla="*/ 986 w 1077"/>
                  <a:gd name="T19" fmla="*/ 317 h 423"/>
                  <a:gd name="T20" fmla="*/ 889 w 1077"/>
                  <a:gd name="T21" fmla="*/ 365 h 423"/>
                  <a:gd name="T22" fmla="*/ 782 w 1077"/>
                  <a:gd name="T23" fmla="*/ 398 h 423"/>
                  <a:gd name="T24" fmla="*/ 671 w 1077"/>
                  <a:gd name="T25" fmla="*/ 417 h 423"/>
                  <a:gd name="T26" fmla="*/ 555 w 1077"/>
                  <a:gd name="T27" fmla="*/ 423 h 423"/>
                  <a:gd name="T28" fmla="*/ 441 w 1077"/>
                  <a:gd name="T29" fmla="*/ 419 h 423"/>
                  <a:gd name="T30" fmla="*/ 326 w 1077"/>
                  <a:gd name="T31" fmla="*/ 406 h 423"/>
                  <a:gd name="T32" fmla="*/ 219 w 1077"/>
                  <a:gd name="T33" fmla="*/ 386 h 423"/>
                  <a:gd name="T34" fmla="*/ 185 w 1077"/>
                  <a:gd name="T35" fmla="*/ 373 h 423"/>
                  <a:gd name="T36" fmla="*/ 150 w 1077"/>
                  <a:gd name="T37" fmla="*/ 361 h 423"/>
                  <a:gd name="T38" fmla="*/ 115 w 1077"/>
                  <a:gd name="T39" fmla="*/ 344 h 423"/>
                  <a:gd name="T40" fmla="*/ 86 w 1077"/>
                  <a:gd name="T41" fmla="*/ 328 h 423"/>
                  <a:gd name="T42" fmla="*/ 57 w 1077"/>
                  <a:gd name="T43" fmla="*/ 305 h 423"/>
                  <a:gd name="T44" fmla="*/ 33 w 1077"/>
                  <a:gd name="T45" fmla="*/ 284 h 423"/>
                  <a:gd name="T46" fmla="*/ 14 w 1077"/>
                  <a:gd name="T47" fmla="*/ 256 h 423"/>
                  <a:gd name="T48" fmla="*/ 0 w 1077"/>
                  <a:gd name="T49" fmla="*/ 229 h 423"/>
                  <a:gd name="T50" fmla="*/ 26 w 1077"/>
                  <a:gd name="T51" fmla="*/ 169 h 423"/>
                  <a:gd name="T52" fmla="*/ 66 w 1077"/>
                  <a:gd name="T53" fmla="*/ 123 h 423"/>
                  <a:gd name="T54" fmla="*/ 117 w 1077"/>
                  <a:gd name="T55" fmla="*/ 88 h 423"/>
                  <a:gd name="T56" fmla="*/ 179 w 1077"/>
                  <a:gd name="T57" fmla="*/ 64 h 423"/>
                  <a:gd name="T58" fmla="*/ 243 w 1077"/>
                  <a:gd name="T59" fmla="*/ 45 h 423"/>
                  <a:gd name="T60" fmla="*/ 311 w 1077"/>
                  <a:gd name="T61" fmla="*/ 32 h 423"/>
                  <a:gd name="T62" fmla="*/ 377 w 1077"/>
                  <a:gd name="T63" fmla="*/ 18 h 423"/>
                  <a:gd name="T64" fmla="*/ 439 w 1077"/>
                  <a:gd name="T65" fmla="*/ 6 h 423"/>
                  <a:gd name="T66" fmla="*/ 516 w 1077"/>
                  <a:gd name="T67" fmla="*/ 0 h 423"/>
                  <a:gd name="T68" fmla="*/ 594 w 1077"/>
                  <a:gd name="T69" fmla="*/ 2 h 423"/>
                  <a:gd name="T70" fmla="*/ 667 w 1077"/>
                  <a:gd name="T71" fmla="*/ 6 h 423"/>
                  <a:gd name="T72" fmla="*/ 743 w 1077"/>
                  <a:gd name="T73" fmla="*/ 16 h 423"/>
                  <a:gd name="T74" fmla="*/ 813 w 1077"/>
                  <a:gd name="T75" fmla="*/ 30 h 423"/>
                  <a:gd name="T76" fmla="*/ 885 w 1077"/>
                  <a:gd name="T77" fmla="*/ 49 h 423"/>
                  <a:gd name="T78" fmla="*/ 953 w 1077"/>
                  <a:gd name="T79" fmla="*/ 74 h 423"/>
                  <a:gd name="T80" fmla="*/ 1022 w 1077"/>
                  <a:gd name="T81" fmla="*/ 107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7" h="423">
                    <a:moveTo>
                      <a:pt x="1022" y="107"/>
                    </a:moveTo>
                    <a:lnTo>
                      <a:pt x="1034" y="119"/>
                    </a:lnTo>
                    <a:lnTo>
                      <a:pt x="1048" y="136"/>
                    </a:lnTo>
                    <a:lnTo>
                      <a:pt x="1057" y="152"/>
                    </a:lnTo>
                    <a:lnTo>
                      <a:pt x="1067" y="171"/>
                    </a:lnTo>
                    <a:lnTo>
                      <a:pt x="1071" y="189"/>
                    </a:lnTo>
                    <a:lnTo>
                      <a:pt x="1077" y="208"/>
                    </a:lnTo>
                    <a:lnTo>
                      <a:pt x="1075" y="229"/>
                    </a:lnTo>
                    <a:lnTo>
                      <a:pt x="1075" y="253"/>
                    </a:lnTo>
                    <a:lnTo>
                      <a:pt x="986" y="317"/>
                    </a:lnTo>
                    <a:lnTo>
                      <a:pt x="889" y="365"/>
                    </a:lnTo>
                    <a:lnTo>
                      <a:pt x="782" y="398"/>
                    </a:lnTo>
                    <a:lnTo>
                      <a:pt x="671" y="417"/>
                    </a:lnTo>
                    <a:lnTo>
                      <a:pt x="555" y="423"/>
                    </a:lnTo>
                    <a:lnTo>
                      <a:pt x="441" y="419"/>
                    </a:lnTo>
                    <a:lnTo>
                      <a:pt x="326" y="406"/>
                    </a:lnTo>
                    <a:lnTo>
                      <a:pt x="219" y="386"/>
                    </a:lnTo>
                    <a:lnTo>
                      <a:pt x="185" y="373"/>
                    </a:lnTo>
                    <a:lnTo>
                      <a:pt x="150" y="361"/>
                    </a:lnTo>
                    <a:lnTo>
                      <a:pt x="115" y="344"/>
                    </a:lnTo>
                    <a:lnTo>
                      <a:pt x="86" y="328"/>
                    </a:lnTo>
                    <a:lnTo>
                      <a:pt x="57" y="305"/>
                    </a:lnTo>
                    <a:lnTo>
                      <a:pt x="33" y="284"/>
                    </a:lnTo>
                    <a:lnTo>
                      <a:pt x="14" y="256"/>
                    </a:lnTo>
                    <a:lnTo>
                      <a:pt x="0" y="229"/>
                    </a:lnTo>
                    <a:lnTo>
                      <a:pt x="26" y="169"/>
                    </a:lnTo>
                    <a:lnTo>
                      <a:pt x="66" y="123"/>
                    </a:lnTo>
                    <a:lnTo>
                      <a:pt x="117" y="88"/>
                    </a:lnTo>
                    <a:lnTo>
                      <a:pt x="179" y="64"/>
                    </a:lnTo>
                    <a:lnTo>
                      <a:pt x="243" y="45"/>
                    </a:lnTo>
                    <a:lnTo>
                      <a:pt x="311" y="32"/>
                    </a:lnTo>
                    <a:lnTo>
                      <a:pt x="377" y="18"/>
                    </a:lnTo>
                    <a:lnTo>
                      <a:pt x="439" y="6"/>
                    </a:lnTo>
                    <a:lnTo>
                      <a:pt x="516" y="0"/>
                    </a:lnTo>
                    <a:lnTo>
                      <a:pt x="594" y="2"/>
                    </a:lnTo>
                    <a:lnTo>
                      <a:pt x="667" y="6"/>
                    </a:lnTo>
                    <a:lnTo>
                      <a:pt x="743" y="16"/>
                    </a:lnTo>
                    <a:lnTo>
                      <a:pt x="813" y="30"/>
                    </a:lnTo>
                    <a:lnTo>
                      <a:pt x="885" y="49"/>
                    </a:lnTo>
                    <a:lnTo>
                      <a:pt x="953" y="74"/>
                    </a:lnTo>
                    <a:lnTo>
                      <a:pt x="1022" y="10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6" name="Freeform 39"/>
              <p:cNvSpPr>
                <a:spLocks/>
              </p:cNvSpPr>
              <p:nvPr/>
            </p:nvSpPr>
            <p:spPr bwMode="auto">
              <a:xfrm>
                <a:off x="4848" y="1830"/>
                <a:ext cx="532" cy="125"/>
              </a:xfrm>
              <a:custGeom>
                <a:avLst/>
                <a:gdLst>
                  <a:gd name="T0" fmla="*/ 1012 w 1065"/>
                  <a:gd name="T1" fmla="*/ 132 h 250"/>
                  <a:gd name="T2" fmla="*/ 904 w 1065"/>
                  <a:gd name="T3" fmla="*/ 179 h 250"/>
                  <a:gd name="T4" fmla="*/ 789 w 1065"/>
                  <a:gd name="T5" fmla="*/ 215 h 250"/>
                  <a:gd name="T6" fmla="*/ 671 w 1065"/>
                  <a:gd name="T7" fmla="*/ 239 h 250"/>
                  <a:gd name="T8" fmla="*/ 551 w 1065"/>
                  <a:gd name="T9" fmla="*/ 250 h 250"/>
                  <a:gd name="T10" fmla="*/ 426 w 1065"/>
                  <a:gd name="T11" fmla="*/ 246 h 250"/>
                  <a:gd name="T12" fmla="*/ 308 w 1065"/>
                  <a:gd name="T13" fmla="*/ 231 h 250"/>
                  <a:gd name="T14" fmla="*/ 192 w 1065"/>
                  <a:gd name="T15" fmla="*/ 198 h 250"/>
                  <a:gd name="T16" fmla="*/ 83 w 1065"/>
                  <a:gd name="T17" fmla="*/ 153 h 250"/>
                  <a:gd name="T18" fmla="*/ 66 w 1065"/>
                  <a:gd name="T19" fmla="*/ 138 h 250"/>
                  <a:gd name="T20" fmla="*/ 50 w 1065"/>
                  <a:gd name="T21" fmla="*/ 124 h 250"/>
                  <a:gd name="T22" fmla="*/ 35 w 1065"/>
                  <a:gd name="T23" fmla="*/ 111 h 250"/>
                  <a:gd name="T24" fmla="*/ 23 w 1065"/>
                  <a:gd name="T25" fmla="*/ 97 h 250"/>
                  <a:gd name="T26" fmla="*/ 10 w 1065"/>
                  <a:gd name="T27" fmla="*/ 80 h 250"/>
                  <a:gd name="T28" fmla="*/ 4 w 1065"/>
                  <a:gd name="T29" fmla="*/ 64 h 250"/>
                  <a:gd name="T30" fmla="*/ 0 w 1065"/>
                  <a:gd name="T31" fmla="*/ 43 h 250"/>
                  <a:gd name="T32" fmla="*/ 4 w 1065"/>
                  <a:gd name="T33" fmla="*/ 20 h 250"/>
                  <a:gd name="T34" fmla="*/ 112 w 1065"/>
                  <a:gd name="T35" fmla="*/ 74 h 250"/>
                  <a:gd name="T36" fmla="*/ 234 w 1065"/>
                  <a:gd name="T37" fmla="*/ 115 h 250"/>
                  <a:gd name="T38" fmla="*/ 359 w 1065"/>
                  <a:gd name="T39" fmla="*/ 138 h 250"/>
                  <a:gd name="T40" fmla="*/ 490 w 1065"/>
                  <a:gd name="T41" fmla="*/ 146 h 250"/>
                  <a:gd name="T42" fmla="*/ 620 w 1065"/>
                  <a:gd name="T43" fmla="*/ 138 h 250"/>
                  <a:gd name="T44" fmla="*/ 748 w 1065"/>
                  <a:gd name="T45" fmla="*/ 120 h 250"/>
                  <a:gd name="T46" fmla="*/ 873 w 1065"/>
                  <a:gd name="T47" fmla="*/ 89 h 250"/>
                  <a:gd name="T48" fmla="*/ 991 w 1065"/>
                  <a:gd name="T49" fmla="*/ 49 h 250"/>
                  <a:gd name="T50" fmla="*/ 1004 w 1065"/>
                  <a:gd name="T51" fmla="*/ 33 h 250"/>
                  <a:gd name="T52" fmla="*/ 1026 w 1065"/>
                  <a:gd name="T53" fmla="*/ 23 h 250"/>
                  <a:gd name="T54" fmla="*/ 1035 w 1065"/>
                  <a:gd name="T55" fmla="*/ 18 h 250"/>
                  <a:gd name="T56" fmla="*/ 1045 w 1065"/>
                  <a:gd name="T57" fmla="*/ 14 h 250"/>
                  <a:gd name="T58" fmla="*/ 1055 w 1065"/>
                  <a:gd name="T59" fmla="*/ 6 h 250"/>
                  <a:gd name="T60" fmla="*/ 1065 w 1065"/>
                  <a:gd name="T61" fmla="*/ 0 h 250"/>
                  <a:gd name="T62" fmla="*/ 1065 w 1065"/>
                  <a:gd name="T63" fmla="*/ 18 h 250"/>
                  <a:gd name="T64" fmla="*/ 1065 w 1065"/>
                  <a:gd name="T65" fmla="*/ 37 h 250"/>
                  <a:gd name="T66" fmla="*/ 1063 w 1065"/>
                  <a:gd name="T67" fmla="*/ 54 h 250"/>
                  <a:gd name="T68" fmla="*/ 1059 w 1065"/>
                  <a:gd name="T69" fmla="*/ 74 h 250"/>
                  <a:gd name="T70" fmla="*/ 1049 w 1065"/>
                  <a:gd name="T71" fmla="*/ 89 h 250"/>
                  <a:gd name="T72" fmla="*/ 1039 w 1065"/>
                  <a:gd name="T73" fmla="*/ 107 h 250"/>
                  <a:gd name="T74" fmla="*/ 1026 w 1065"/>
                  <a:gd name="T75" fmla="*/ 120 h 250"/>
                  <a:gd name="T76" fmla="*/ 1012 w 1065"/>
                  <a:gd name="T77" fmla="*/ 132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065" h="250">
                    <a:moveTo>
                      <a:pt x="1012" y="132"/>
                    </a:moveTo>
                    <a:lnTo>
                      <a:pt x="904" y="179"/>
                    </a:lnTo>
                    <a:lnTo>
                      <a:pt x="789" y="215"/>
                    </a:lnTo>
                    <a:lnTo>
                      <a:pt x="671" y="239"/>
                    </a:lnTo>
                    <a:lnTo>
                      <a:pt x="551" y="250"/>
                    </a:lnTo>
                    <a:lnTo>
                      <a:pt x="426" y="246"/>
                    </a:lnTo>
                    <a:lnTo>
                      <a:pt x="308" y="231"/>
                    </a:lnTo>
                    <a:lnTo>
                      <a:pt x="192" y="198"/>
                    </a:lnTo>
                    <a:lnTo>
                      <a:pt x="83" y="153"/>
                    </a:lnTo>
                    <a:lnTo>
                      <a:pt x="66" y="138"/>
                    </a:lnTo>
                    <a:lnTo>
                      <a:pt x="50" y="124"/>
                    </a:lnTo>
                    <a:lnTo>
                      <a:pt x="35" y="111"/>
                    </a:lnTo>
                    <a:lnTo>
                      <a:pt x="23" y="97"/>
                    </a:lnTo>
                    <a:lnTo>
                      <a:pt x="10" y="80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4" y="20"/>
                    </a:lnTo>
                    <a:lnTo>
                      <a:pt x="112" y="74"/>
                    </a:lnTo>
                    <a:lnTo>
                      <a:pt x="234" y="115"/>
                    </a:lnTo>
                    <a:lnTo>
                      <a:pt x="359" y="138"/>
                    </a:lnTo>
                    <a:lnTo>
                      <a:pt x="490" y="146"/>
                    </a:lnTo>
                    <a:lnTo>
                      <a:pt x="620" y="138"/>
                    </a:lnTo>
                    <a:lnTo>
                      <a:pt x="748" y="120"/>
                    </a:lnTo>
                    <a:lnTo>
                      <a:pt x="873" y="89"/>
                    </a:lnTo>
                    <a:lnTo>
                      <a:pt x="991" y="49"/>
                    </a:lnTo>
                    <a:lnTo>
                      <a:pt x="1004" y="33"/>
                    </a:lnTo>
                    <a:lnTo>
                      <a:pt x="1026" y="23"/>
                    </a:lnTo>
                    <a:lnTo>
                      <a:pt x="1035" y="18"/>
                    </a:lnTo>
                    <a:lnTo>
                      <a:pt x="1045" y="14"/>
                    </a:lnTo>
                    <a:lnTo>
                      <a:pt x="1055" y="6"/>
                    </a:lnTo>
                    <a:lnTo>
                      <a:pt x="1065" y="0"/>
                    </a:lnTo>
                    <a:lnTo>
                      <a:pt x="1065" y="18"/>
                    </a:lnTo>
                    <a:lnTo>
                      <a:pt x="1065" y="37"/>
                    </a:lnTo>
                    <a:lnTo>
                      <a:pt x="1063" y="54"/>
                    </a:lnTo>
                    <a:lnTo>
                      <a:pt x="1059" y="74"/>
                    </a:lnTo>
                    <a:lnTo>
                      <a:pt x="1049" y="89"/>
                    </a:lnTo>
                    <a:lnTo>
                      <a:pt x="1039" y="107"/>
                    </a:lnTo>
                    <a:lnTo>
                      <a:pt x="1026" y="120"/>
                    </a:lnTo>
                    <a:lnTo>
                      <a:pt x="1012" y="13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7" name="Freeform 40"/>
              <p:cNvSpPr>
                <a:spLocks/>
              </p:cNvSpPr>
              <p:nvPr/>
            </p:nvSpPr>
            <p:spPr bwMode="auto">
              <a:xfrm>
                <a:off x="4849" y="1907"/>
                <a:ext cx="532" cy="135"/>
              </a:xfrm>
              <a:custGeom>
                <a:avLst/>
                <a:gdLst>
                  <a:gd name="T0" fmla="*/ 958 w 1064"/>
                  <a:gd name="T1" fmla="*/ 177 h 272"/>
                  <a:gd name="T2" fmla="*/ 861 w 1064"/>
                  <a:gd name="T3" fmla="*/ 216 h 272"/>
                  <a:gd name="T4" fmla="*/ 762 w 1064"/>
                  <a:gd name="T5" fmla="*/ 245 h 272"/>
                  <a:gd name="T6" fmla="*/ 655 w 1064"/>
                  <a:gd name="T7" fmla="*/ 262 h 272"/>
                  <a:gd name="T8" fmla="*/ 551 w 1064"/>
                  <a:gd name="T9" fmla="*/ 272 h 272"/>
                  <a:gd name="T10" fmla="*/ 444 w 1064"/>
                  <a:gd name="T11" fmla="*/ 268 h 272"/>
                  <a:gd name="T12" fmla="*/ 339 w 1064"/>
                  <a:gd name="T13" fmla="*/ 258 h 272"/>
                  <a:gd name="T14" fmla="*/ 238 w 1064"/>
                  <a:gd name="T15" fmla="*/ 239 h 272"/>
                  <a:gd name="T16" fmla="*/ 143 w 1064"/>
                  <a:gd name="T17" fmla="*/ 214 h 272"/>
                  <a:gd name="T18" fmla="*/ 120 w 1064"/>
                  <a:gd name="T19" fmla="*/ 202 h 272"/>
                  <a:gd name="T20" fmla="*/ 101 w 1064"/>
                  <a:gd name="T21" fmla="*/ 192 h 272"/>
                  <a:gd name="T22" fmla="*/ 79 w 1064"/>
                  <a:gd name="T23" fmla="*/ 181 h 272"/>
                  <a:gd name="T24" fmla="*/ 62 w 1064"/>
                  <a:gd name="T25" fmla="*/ 171 h 272"/>
                  <a:gd name="T26" fmla="*/ 44 w 1064"/>
                  <a:gd name="T27" fmla="*/ 157 h 272"/>
                  <a:gd name="T28" fmla="*/ 29 w 1064"/>
                  <a:gd name="T29" fmla="*/ 144 h 272"/>
                  <a:gd name="T30" fmla="*/ 13 w 1064"/>
                  <a:gd name="T31" fmla="*/ 128 h 272"/>
                  <a:gd name="T32" fmla="*/ 2 w 1064"/>
                  <a:gd name="T33" fmla="*/ 115 h 272"/>
                  <a:gd name="T34" fmla="*/ 0 w 1064"/>
                  <a:gd name="T35" fmla="*/ 101 h 272"/>
                  <a:gd name="T36" fmla="*/ 0 w 1064"/>
                  <a:gd name="T37" fmla="*/ 88 h 272"/>
                  <a:gd name="T38" fmla="*/ 0 w 1064"/>
                  <a:gd name="T39" fmla="*/ 74 h 272"/>
                  <a:gd name="T40" fmla="*/ 0 w 1064"/>
                  <a:gd name="T41" fmla="*/ 60 h 272"/>
                  <a:gd name="T42" fmla="*/ 0 w 1064"/>
                  <a:gd name="T43" fmla="*/ 47 h 272"/>
                  <a:gd name="T44" fmla="*/ 2 w 1064"/>
                  <a:gd name="T45" fmla="*/ 33 h 272"/>
                  <a:gd name="T46" fmla="*/ 2 w 1064"/>
                  <a:gd name="T47" fmla="*/ 22 h 272"/>
                  <a:gd name="T48" fmla="*/ 6 w 1064"/>
                  <a:gd name="T49" fmla="*/ 14 h 272"/>
                  <a:gd name="T50" fmla="*/ 120 w 1064"/>
                  <a:gd name="T51" fmla="*/ 72 h 272"/>
                  <a:gd name="T52" fmla="*/ 250 w 1064"/>
                  <a:gd name="T53" fmla="*/ 115 h 272"/>
                  <a:gd name="T54" fmla="*/ 388 w 1064"/>
                  <a:gd name="T55" fmla="*/ 138 h 272"/>
                  <a:gd name="T56" fmla="*/ 531 w 1064"/>
                  <a:gd name="T57" fmla="*/ 148 h 272"/>
                  <a:gd name="T58" fmla="*/ 673 w 1064"/>
                  <a:gd name="T59" fmla="*/ 138 h 272"/>
                  <a:gd name="T60" fmla="*/ 810 w 1064"/>
                  <a:gd name="T61" fmla="*/ 111 h 272"/>
                  <a:gd name="T62" fmla="*/ 942 w 1064"/>
                  <a:gd name="T63" fmla="*/ 64 h 272"/>
                  <a:gd name="T64" fmla="*/ 1063 w 1064"/>
                  <a:gd name="T65" fmla="*/ 0 h 272"/>
                  <a:gd name="T66" fmla="*/ 1064 w 1064"/>
                  <a:gd name="T67" fmla="*/ 28 h 272"/>
                  <a:gd name="T68" fmla="*/ 1061 w 1064"/>
                  <a:gd name="T69" fmla="*/ 57 h 272"/>
                  <a:gd name="T70" fmla="*/ 1053 w 1064"/>
                  <a:gd name="T71" fmla="*/ 80 h 272"/>
                  <a:gd name="T72" fmla="*/ 1041 w 1064"/>
                  <a:gd name="T73" fmla="*/ 105 h 272"/>
                  <a:gd name="T74" fmla="*/ 1022 w 1064"/>
                  <a:gd name="T75" fmla="*/ 126 h 272"/>
                  <a:gd name="T76" fmla="*/ 1002 w 1064"/>
                  <a:gd name="T77" fmla="*/ 146 h 272"/>
                  <a:gd name="T78" fmla="*/ 979 w 1064"/>
                  <a:gd name="T79" fmla="*/ 161 h 272"/>
                  <a:gd name="T80" fmla="*/ 958 w 1064"/>
                  <a:gd name="T81" fmla="*/ 177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64" h="272">
                    <a:moveTo>
                      <a:pt x="958" y="177"/>
                    </a:moveTo>
                    <a:lnTo>
                      <a:pt x="861" y="216"/>
                    </a:lnTo>
                    <a:lnTo>
                      <a:pt x="762" y="245"/>
                    </a:lnTo>
                    <a:lnTo>
                      <a:pt x="655" y="262"/>
                    </a:lnTo>
                    <a:lnTo>
                      <a:pt x="551" y="272"/>
                    </a:lnTo>
                    <a:lnTo>
                      <a:pt x="444" y="268"/>
                    </a:lnTo>
                    <a:lnTo>
                      <a:pt x="339" y="258"/>
                    </a:lnTo>
                    <a:lnTo>
                      <a:pt x="238" y="239"/>
                    </a:lnTo>
                    <a:lnTo>
                      <a:pt x="143" y="214"/>
                    </a:lnTo>
                    <a:lnTo>
                      <a:pt x="120" y="202"/>
                    </a:lnTo>
                    <a:lnTo>
                      <a:pt x="101" y="192"/>
                    </a:lnTo>
                    <a:lnTo>
                      <a:pt x="79" y="181"/>
                    </a:lnTo>
                    <a:lnTo>
                      <a:pt x="62" y="171"/>
                    </a:lnTo>
                    <a:lnTo>
                      <a:pt x="44" y="157"/>
                    </a:lnTo>
                    <a:lnTo>
                      <a:pt x="29" y="144"/>
                    </a:lnTo>
                    <a:lnTo>
                      <a:pt x="13" y="128"/>
                    </a:lnTo>
                    <a:lnTo>
                      <a:pt x="2" y="115"/>
                    </a:lnTo>
                    <a:lnTo>
                      <a:pt x="0" y="101"/>
                    </a:lnTo>
                    <a:lnTo>
                      <a:pt x="0" y="88"/>
                    </a:lnTo>
                    <a:lnTo>
                      <a:pt x="0" y="74"/>
                    </a:lnTo>
                    <a:lnTo>
                      <a:pt x="0" y="60"/>
                    </a:lnTo>
                    <a:lnTo>
                      <a:pt x="0" y="47"/>
                    </a:lnTo>
                    <a:lnTo>
                      <a:pt x="2" y="33"/>
                    </a:lnTo>
                    <a:lnTo>
                      <a:pt x="2" y="22"/>
                    </a:lnTo>
                    <a:lnTo>
                      <a:pt x="6" y="14"/>
                    </a:lnTo>
                    <a:lnTo>
                      <a:pt x="120" y="72"/>
                    </a:lnTo>
                    <a:lnTo>
                      <a:pt x="250" y="115"/>
                    </a:lnTo>
                    <a:lnTo>
                      <a:pt x="388" y="138"/>
                    </a:lnTo>
                    <a:lnTo>
                      <a:pt x="531" y="148"/>
                    </a:lnTo>
                    <a:lnTo>
                      <a:pt x="673" y="138"/>
                    </a:lnTo>
                    <a:lnTo>
                      <a:pt x="810" y="111"/>
                    </a:lnTo>
                    <a:lnTo>
                      <a:pt x="942" y="64"/>
                    </a:lnTo>
                    <a:lnTo>
                      <a:pt x="1063" y="0"/>
                    </a:lnTo>
                    <a:lnTo>
                      <a:pt x="1064" y="28"/>
                    </a:lnTo>
                    <a:lnTo>
                      <a:pt x="1061" y="57"/>
                    </a:lnTo>
                    <a:lnTo>
                      <a:pt x="1053" y="80"/>
                    </a:lnTo>
                    <a:lnTo>
                      <a:pt x="1041" y="105"/>
                    </a:lnTo>
                    <a:lnTo>
                      <a:pt x="1022" y="126"/>
                    </a:lnTo>
                    <a:lnTo>
                      <a:pt x="1002" y="146"/>
                    </a:lnTo>
                    <a:lnTo>
                      <a:pt x="979" y="161"/>
                    </a:lnTo>
                    <a:lnTo>
                      <a:pt x="958" y="17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8" name="Freeform 41"/>
              <p:cNvSpPr>
                <a:spLocks/>
              </p:cNvSpPr>
              <p:nvPr/>
            </p:nvSpPr>
            <p:spPr bwMode="auto">
              <a:xfrm>
                <a:off x="4847" y="1994"/>
                <a:ext cx="537" cy="138"/>
              </a:xfrm>
              <a:custGeom>
                <a:avLst/>
                <a:gdLst>
                  <a:gd name="T0" fmla="*/ 989 w 1074"/>
                  <a:gd name="T1" fmla="*/ 163 h 275"/>
                  <a:gd name="T2" fmla="*/ 927 w 1074"/>
                  <a:gd name="T3" fmla="*/ 194 h 275"/>
                  <a:gd name="T4" fmla="*/ 861 w 1074"/>
                  <a:gd name="T5" fmla="*/ 221 h 275"/>
                  <a:gd name="T6" fmla="*/ 791 w 1074"/>
                  <a:gd name="T7" fmla="*/ 238 h 275"/>
                  <a:gd name="T8" fmla="*/ 723 w 1074"/>
                  <a:gd name="T9" fmla="*/ 254 h 275"/>
                  <a:gd name="T10" fmla="*/ 650 w 1074"/>
                  <a:gd name="T11" fmla="*/ 260 h 275"/>
                  <a:gd name="T12" fmla="*/ 580 w 1074"/>
                  <a:gd name="T13" fmla="*/ 267 h 275"/>
                  <a:gd name="T14" fmla="*/ 510 w 1074"/>
                  <a:gd name="T15" fmla="*/ 269 h 275"/>
                  <a:gd name="T16" fmla="*/ 446 w 1074"/>
                  <a:gd name="T17" fmla="*/ 275 h 275"/>
                  <a:gd name="T18" fmla="*/ 388 w 1074"/>
                  <a:gd name="T19" fmla="*/ 266 h 275"/>
                  <a:gd name="T20" fmla="*/ 332 w 1074"/>
                  <a:gd name="T21" fmla="*/ 258 h 275"/>
                  <a:gd name="T22" fmla="*/ 273 w 1074"/>
                  <a:gd name="T23" fmla="*/ 244 h 275"/>
                  <a:gd name="T24" fmla="*/ 215 w 1074"/>
                  <a:gd name="T25" fmla="*/ 231 h 275"/>
                  <a:gd name="T26" fmla="*/ 157 w 1074"/>
                  <a:gd name="T27" fmla="*/ 211 h 275"/>
                  <a:gd name="T28" fmla="*/ 105 w 1074"/>
                  <a:gd name="T29" fmla="*/ 186 h 275"/>
                  <a:gd name="T30" fmla="*/ 56 w 1074"/>
                  <a:gd name="T31" fmla="*/ 155 h 275"/>
                  <a:gd name="T32" fmla="*/ 13 w 1074"/>
                  <a:gd name="T33" fmla="*/ 118 h 275"/>
                  <a:gd name="T34" fmla="*/ 8 w 1074"/>
                  <a:gd name="T35" fmla="*/ 103 h 275"/>
                  <a:gd name="T36" fmla="*/ 6 w 1074"/>
                  <a:gd name="T37" fmla="*/ 89 h 275"/>
                  <a:gd name="T38" fmla="*/ 4 w 1074"/>
                  <a:gd name="T39" fmla="*/ 76 h 275"/>
                  <a:gd name="T40" fmla="*/ 4 w 1074"/>
                  <a:gd name="T41" fmla="*/ 64 h 275"/>
                  <a:gd name="T42" fmla="*/ 2 w 1074"/>
                  <a:gd name="T43" fmla="*/ 50 h 275"/>
                  <a:gd name="T44" fmla="*/ 2 w 1074"/>
                  <a:gd name="T45" fmla="*/ 39 h 275"/>
                  <a:gd name="T46" fmla="*/ 0 w 1074"/>
                  <a:gd name="T47" fmla="*/ 27 h 275"/>
                  <a:gd name="T48" fmla="*/ 0 w 1074"/>
                  <a:gd name="T49" fmla="*/ 15 h 275"/>
                  <a:gd name="T50" fmla="*/ 99 w 1074"/>
                  <a:gd name="T51" fmla="*/ 66 h 275"/>
                  <a:gd name="T52" fmla="*/ 207 w 1074"/>
                  <a:gd name="T53" fmla="*/ 105 h 275"/>
                  <a:gd name="T54" fmla="*/ 322 w 1074"/>
                  <a:gd name="T55" fmla="*/ 130 h 275"/>
                  <a:gd name="T56" fmla="*/ 440 w 1074"/>
                  <a:gd name="T57" fmla="*/ 143 h 275"/>
                  <a:gd name="T58" fmla="*/ 556 w 1074"/>
                  <a:gd name="T59" fmla="*/ 143 h 275"/>
                  <a:gd name="T60" fmla="*/ 675 w 1074"/>
                  <a:gd name="T61" fmla="*/ 136 h 275"/>
                  <a:gd name="T62" fmla="*/ 789 w 1074"/>
                  <a:gd name="T63" fmla="*/ 118 h 275"/>
                  <a:gd name="T64" fmla="*/ 898 w 1074"/>
                  <a:gd name="T65" fmla="*/ 95 h 275"/>
                  <a:gd name="T66" fmla="*/ 919 w 1074"/>
                  <a:gd name="T67" fmla="*/ 83 h 275"/>
                  <a:gd name="T68" fmla="*/ 942 w 1074"/>
                  <a:gd name="T69" fmla="*/ 72 h 275"/>
                  <a:gd name="T70" fmla="*/ 964 w 1074"/>
                  <a:gd name="T71" fmla="*/ 60 h 275"/>
                  <a:gd name="T72" fmla="*/ 985 w 1074"/>
                  <a:gd name="T73" fmla="*/ 50 h 275"/>
                  <a:gd name="T74" fmla="*/ 1006 w 1074"/>
                  <a:gd name="T75" fmla="*/ 37 h 275"/>
                  <a:gd name="T76" fmla="*/ 1028 w 1074"/>
                  <a:gd name="T77" fmla="*/ 25 h 275"/>
                  <a:gd name="T78" fmla="*/ 1051 w 1074"/>
                  <a:gd name="T79" fmla="*/ 12 h 275"/>
                  <a:gd name="T80" fmla="*/ 1074 w 1074"/>
                  <a:gd name="T81" fmla="*/ 0 h 275"/>
                  <a:gd name="T82" fmla="*/ 1072 w 1074"/>
                  <a:gd name="T83" fmla="*/ 25 h 275"/>
                  <a:gd name="T84" fmla="*/ 1070 w 1074"/>
                  <a:gd name="T85" fmla="*/ 50 h 275"/>
                  <a:gd name="T86" fmla="*/ 1063 w 1074"/>
                  <a:gd name="T87" fmla="*/ 74 h 275"/>
                  <a:gd name="T88" fmla="*/ 1055 w 1074"/>
                  <a:gd name="T89" fmla="*/ 97 h 275"/>
                  <a:gd name="T90" fmla="*/ 1041 w 1074"/>
                  <a:gd name="T91" fmla="*/ 114 h 275"/>
                  <a:gd name="T92" fmla="*/ 1026 w 1074"/>
                  <a:gd name="T93" fmla="*/ 132 h 275"/>
                  <a:gd name="T94" fmla="*/ 1008 w 1074"/>
                  <a:gd name="T95" fmla="*/ 147 h 275"/>
                  <a:gd name="T96" fmla="*/ 989 w 1074"/>
                  <a:gd name="T97" fmla="*/ 163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4" h="275">
                    <a:moveTo>
                      <a:pt x="989" y="163"/>
                    </a:moveTo>
                    <a:lnTo>
                      <a:pt x="927" y="194"/>
                    </a:lnTo>
                    <a:lnTo>
                      <a:pt x="861" y="221"/>
                    </a:lnTo>
                    <a:lnTo>
                      <a:pt x="791" y="238"/>
                    </a:lnTo>
                    <a:lnTo>
                      <a:pt x="723" y="254"/>
                    </a:lnTo>
                    <a:lnTo>
                      <a:pt x="650" y="260"/>
                    </a:lnTo>
                    <a:lnTo>
                      <a:pt x="580" y="267"/>
                    </a:lnTo>
                    <a:lnTo>
                      <a:pt x="510" y="269"/>
                    </a:lnTo>
                    <a:lnTo>
                      <a:pt x="446" y="275"/>
                    </a:lnTo>
                    <a:lnTo>
                      <a:pt x="388" y="266"/>
                    </a:lnTo>
                    <a:lnTo>
                      <a:pt x="332" y="258"/>
                    </a:lnTo>
                    <a:lnTo>
                      <a:pt x="273" y="244"/>
                    </a:lnTo>
                    <a:lnTo>
                      <a:pt x="215" y="231"/>
                    </a:lnTo>
                    <a:lnTo>
                      <a:pt x="157" y="211"/>
                    </a:lnTo>
                    <a:lnTo>
                      <a:pt x="105" y="186"/>
                    </a:lnTo>
                    <a:lnTo>
                      <a:pt x="56" y="155"/>
                    </a:lnTo>
                    <a:lnTo>
                      <a:pt x="13" y="118"/>
                    </a:lnTo>
                    <a:lnTo>
                      <a:pt x="8" y="103"/>
                    </a:lnTo>
                    <a:lnTo>
                      <a:pt x="6" y="89"/>
                    </a:lnTo>
                    <a:lnTo>
                      <a:pt x="4" y="76"/>
                    </a:lnTo>
                    <a:lnTo>
                      <a:pt x="4" y="64"/>
                    </a:lnTo>
                    <a:lnTo>
                      <a:pt x="2" y="50"/>
                    </a:lnTo>
                    <a:lnTo>
                      <a:pt x="2" y="39"/>
                    </a:lnTo>
                    <a:lnTo>
                      <a:pt x="0" y="27"/>
                    </a:lnTo>
                    <a:lnTo>
                      <a:pt x="0" y="15"/>
                    </a:lnTo>
                    <a:lnTo>
                      <a:pt x="99" y="66"/>
                    </a:lnTo>
                    <a:lnTo>
                      <a:pt x="207" y="105"/>
                    </a:lnTo>
                    <a:lnTo>
                      <a:pt x="322" y="130"/>
                    </a:lnTo>
                    <a:lnTo>
                      <a:pt x="440" y="143"/>
                    </a:lnTo>
                    <a:lnTo>
                      <a:pt x="556" y="143"/>
                    </a:lnTo>
                    <a:lnTo>
                      <a:pt x="675" y="136"/>
                    </a:lnTo>
                    <a:lnTo>
                      <a:pt x="789" y="118"/>
                    </a:lnTo>
                    <a:lnTo>
                      <a:pt x="898" y="95"/>
                    </a:lnTo>
                    <a:lnTo>
                      <a:pt x="919" y="83"/>
                    </a:lnTo>
                    <a:lnTo>
                      <a:pt x="942" y="72"/>
                    </a:lnTo>
                    <a:lnTo>
                      <a:pt x="964" y="60"/>
                    </a:lnTo>
                    <a:lnTo>
                      <a:pt x="985" y="50"/>
                    </a:lnTo>
                    <a:lnTo>
                      <a:pt x="1006" y="37"/>
                    </a:lnTo>
                    <a:lnTo>
                      <a:pt x="1028" y="25"/>
                    </a:lnTo>
                    <a:lnTo>
                      <a:pt x="1051" y="12"/>
                    </a:lnTo>
                    <a:lnTo>
                      <a:pt x="1074" y="0"/>
                    </a:lnTo>
                    <a:lnTo>
                      <a:pt x="1072" y="25"/>
                    </a:lnTo>
                    <a:lnTo>
                      <a:pt x="1070" y="50"/>
                    </a:lnTo>
                    <a:lnTo>
                      <a:pt x="1063" y="74"/>
                    </a:lnTo>
                    <a:lnTo>
                      <a:pt x="1055" y="97"/>
                    </a:lnTo>
                    <a:lnTo>
                      <a:pt x="1041" y="114"/>
                    </a:lnTo>
                    <a:lnTo>
                      <a:pt x="1026" y="132"/>
                    </a:lnTo>
                    <a:lnTo>
                      <a:pt x="1008" y="147"/>
                    </a:lnTo>
                    <a:lnTo>
                      <a:pt x="989" y="16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89" name="Freeform 42"/>
              <p:cNvSpPr>
                <a:spLocks/>
              </p:cNvSpPr>
              <p:nvPr/>
            </p:nvSpPr>
            <p:spPr bwMode="auto">
              <a:xfrm>
                <a:off x="4845" y="2075"/>
                <a:ext cx="542" cy="155"/>
              </a:xfrm>
              <a:custGeom>
                <a:avLst/>
                <a:gdLst>
                  <a:gd name="T0" fmla="*/ 1016 w 1084"/>
                  <a:gd name="T1" fmla="*/ 186 h 308"/>
                  <a:gd name="T2" fmla="*/ 939 w 1084"/>
                  <a:gd name="T3" fmla="*/ 219 h 308"/>
                  <a:gd name="T4" fmla="*/ 863 w 1084"/>
                  <a:gd name="T5" fmla="*/ 248 h 308"/>
                  <a:gd name="T6" fmla="*/ 784 w 1084"/>
                  <a:gd name="T7" fmla="*/ 271 h 308"/>
                  <a:gd name="T8" fmla="*/ 706 w 1084"/>
                  <a:gd name="T9" fmla="*/ 291 h 308"/>
                  <a:gd name="T10" fmla="*/ 624 w 1084"/>
                  <a:gd name="T11" fmla="*/ 302 h 308"/>
                  <a:gd name="T12" fmla="*/ 545 w 1084"/>
                  <a:gd name="T13" fmla="*/ 308 h 308"/>
                  <a:gd name="T14" fmla="*/ 464 w 1084"/>
                  <a:gd name="T15" fmla="*/ 308 h 308"/>
                  <a:gd name="T16" fmla="*/ 384 w 1084"/>
                  <a:gd name="T17" fmla="*/ 302 h 308"/>
                  <a:gd name="T18" fmla="*/ 365 w 1084"/>
                  <a:gd name="T19" fmla="*/ 291 h 308"/>
                  <a:gd name="T20" fmla="*/ 345 w 1084"/>
                  <a:gd name="T21" fmla="*/ 287 h 308"/>
                  <a:gd name="T22" fmla="*/ 324 w 1084"/>
                  <a:gd name="T23" fmla="*/ 283 h 308"/>
                  <a:gd name="T24" fmla="*/ 303 w 1084"/>
                  <a:gd name="T25" fmla="*/ 283 h 308"/>
                  <a:gd name="T26" fmla="*/ 281 w 1084"/>
                  <a:gd name="T27" fmla="*/ 279 h 308"/>
                  <a:gd name="T28" fmla="*/ 262 w 1084"/>
                  <a:gd name="T29" fmla="*/ 277 h 308"/>
                  <a:gd name="T30" fmla="*/ 242 w 1084"/>
                  <a:gd name="T31" fmla="*/ 271 h 308"/>
                  <a:gd name="T32" fmla="*/ 227 w 1084"/>
                  <a:gd name="T33" fmla="*/ 265 h 308"/>
                  <a:gd name="T34" fmla="*/ 192 w 1084"/>
                  <a:gd name="T35" fmla="*/ 256 h 308"/>
                  <a:gd name="T36" fmla="*/ 159 w 1084"/>
                  <a:gd name="T37" fmla="*/ 246 h 308"/>
                  <a:gd name="T38" fmla="*/ 128 w 1084"/>
                  <a:gd name="T39" fmla="*/ 232 h 308"/>
                  <a:gd name="T40" fmla="*/ 101 w 1084"/>
                  <a:gd name="T41" fmla="*/ 219 h 308"/>
                  <a:gd name="T42" fmla="*/ 72 w 1084"/>
                  <a:gd name="T43" fmla="*/ 200 h 308"/>
                  <a:gd name="T44" fmla="*/ 48 w 1084"/>
                  <a:gd name="T45" fmla="*/ 178 h 308"/>
                  <a:gd name="T46" fmla="*/ 27 w 1084"/>
                  <a:gd name="T47" fmla="*/ 153 h 308"/>
                  <a:gd name="T48" fmla="*/ 10 w 1084"/>
                  <a:gd name="T49" fmla="*/ 128 h 308"/>
                  <a:gd name="T50" fmla="*/ 4 w 1084"/>
                  <a:gd name="T51" fmla="*/ 112 h 308"/>
                  <a:gd name="T52" fmla="*/ 2 w 1084"/>
                  <a:gd name="T53" fmla="*/ 101 h 308"/>
                  <a:gd name="T54" fmla="*/ 0 w 1084"/>
                  <a:gd name="T55" fmla="*/ 85 h 308"/>
                  <a:gd name="T56" fmla="*/ 0 w 1084"/>
                  <a:gd name="T57" fmla="*/ 73 h 308"/>
                  <a:gd name="T58" fmla="*/ 0 w 1084"/>
                  <a:gd name="T59" fmla="*/ 60 h 308"/>
                  <a:gd name="T60" fmla="*/ 2 w 1084"/>
                  <a:gd name="T61" fmla="*/ 48 h 308"/>
                  <a:gd name="T62" fmla="*/ 4 w 1084"/>
                  <a:gd name="T63" fmla="*/ 37 h 308"/>
                  <a:gd name="T64" fmla="*/ 10 w 1084"/>
                  <a:gd name="T65" fmla="*/ 31 h 308"/>
                  <a:gd name="T66" fmla="*/ 114 w 1084"/>
                  <a:gd name="T67" fmla="*/ 85 h 308"/>
                  <a:gd name="T68" fmla="*/ 231 w 1084"/>
                  <a:gd name="T69" fmla="*/ 124 h 308"/>
                  <a:gd name="T70" fmla="*/ 355 w 1084"/>
                  <a:gd name="T71" fmla="*/ 147 h 308"/>
                  <a:gd name="T72" fmla="*/ 485 w 1084"/>
                  <a:gd name="T73" fmla="*/ 157 h 308"/>
                  <a:gd name="T74" fmla="*/ 613 w 1084"/>
                  <a:gd name="T75" fmla="*/ 151 h 308"/>
                  <a:gd name="T76" fmla="*/ 743 w 1084"/>
                  <a:gd name="T77" fmla="*/ 134 h 308"/>
                  <a:gd name="T78" fmla="*/ 867 w 1084"/>
                  <a:gd name="T79" fmla="*/ 104 h 308"/>
                  <a:gd name="T80" fmla="*/ 983 w 1084"/>
                  <a:gd name="T81" fmla="*/ 66 h 308"/>
                  <a:gd name="T82" fmla="*/ 1082 w 1084"/>
                  <a:gd name="T83" fmla="*/ 0 h 308"/>
                  <a:gd name="T84" fmla="*/ 1084 w 1084"/>
                  <a:gd name="T85" fmla="*/ 23 h 308"/>
                  <a:gd name="T86" fmla="*/ 1084 w 1084"/>
                  <a:gd name="T87" fmla="*/ 50 h 308"/>
                  <a:gd name="T88" fmla="*/ 1078 w 1084"/>
                  <a:gd name="T89" fmla="*/ 73 h 308"/>
                  <a:gd name="T90" fmla="*/ 1071 w 1084"/>
                  <a:gd name="T91" fmla="*/ 101 h 308"/>
                  <a:gd name="T92" fmla="*/ 1057 w 1084"/>
                  <a:gd name="T93" fmla="*/ 124 h 308"/>
                  <a:gd name="T94" fmla="*/ 1045 w 1084"/>
                  <a:gd name="T95" fmla="*/ 147 h 308"/>
                  <a:gd name="T96" fmla="*/ 1030 w 1084"/>
                  <a:gd name="T97" fmla="*/ 167 h 308"/>
                  <a:gd name="T98" fmla="*/ 1016 w 1084"/>
                  <a:gd name="T99" fmla="*/ 186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84" h="308">
                    <a:moveTo>
                      <a:pt x="1016" y="186"/>
                    </a:moveTo>
                    <a:lnTo>
                      <a:pt x="939" y="219"/>
                    </a:lnTo>
                    <a:lnTo>
                      <a:pt x="863" y="248"/>
                    </a:lnTo>
                    <a:lnTo>
                      <a:pt x="784" y="271"/>
                    </a:lnTo>
                    <a:lnTo>
                      <a:pt x="706" y="291"/>
                    </a:lnTo>
                    <a:lnTo>
                      <a:pt x="624" y="302"/>
                    </a:lnTo>
                    <a:lnTo>
                      <a:pt x="545" y="308"/>
                    </a:lnTo>
                    <a:lnTo>
                      <a:pt x="464" y="308"/>
                    </a:lnTo>
                    <a:lnTo>
                      <a:pt x="384" y="302"/>
                    </a:lnTo>
                    <a:lnTo>
                      <a:pt x="365" y="291"/>
                    </a:lnTo>
                    <a:lnTo>
                      <a:pt x="345" y="287"/>
                    </a:lnTo>
                    <a:lnTo>
                      <a:pt x="324" y="283"/>
                    </a:lnTo>
                    <a:lnTo>
                      <a:pt x="303" y="283"/>
                    </a:lnTo>
                    <a:lnTo>
                      <a:pt x="281" y="279"/>
                    </a:lnTo>
                    <a:lnTo>
                      <a:pt x="262" y="277"/>
                    </a:lnTo>
                    <a:lnTo>
                      <a:pt x="242" y="271"/>
                    </a:lnTo>
                    <a:lnTo>
                      <a:pt x="227" y="265"/>
                    </a:lnTo>
                    <a:lnTo>
                      <a:pt x="192" y="256"/>
                    </a:lnTo>
                    <a:lnTo>
                      <a:pt x="159" y="246"/>
                    </a:lnTo>
                    <a:lnTo>
                      <a:pt x="128" y="232"/>
                    </a:lnTo>
                    <a:lnTo>
                      <a:pt x="101" y="219"/>
                    </a:lnTo>
                    <a:lnTo>
                      <a:pt x="72" y="200"/>
                    </a:lnTo>
                    <a:lnTo>
                      <a:pt x="48" y="178"/>
                    </a:lnTo>
                    <a:lnTo>
                      <a:pt x="27" y="153"/>
                    </a:lnTo>
                    <a:lnTo>
                      <a:pt x="10" y="128"/>
                    </a:lnTo>
                    <a:lnTo>
                      <a:pt x="4" y="112"/>
                    </a:lnTo>
                    <a:lnTo>
                      <a:pt x="2" y="101"/>
                    </a:lnTo>
                    <a:lnTo>
                      <a:pt x="0" y="85"/>
                    </a:lnTo>
                    <a:lnTo>
                      <a:pt x="0" y="73"/>
                    </a:lnTo>
                    <a:lnTo>
                      <a:pt x="0" y="60"/>
                    </a:lnTo>
                    <a:lnTo>
                      <a:pt x="2" y="48"/>
                    </a:lnTo>
                    <a:lnTo>
                      <a:pt x="4" y="37"/>
                    </a:lnTo>
                    <a:lnTo>
                      <a:pt x="10" y="31"/>
                    </a:lnTo>
                    <a:lnTo>
                      <a:pt x="114" y="85"/>
                    </a:lnTo>
                    <a:lnTo>
                      <a:pt x="231" y="124"/>
                    </a:lnTo>
                    <a:lnTo>
                      <a:pt x="355" y="147"/>
                    </a:lnTo>
                    <a:lnTo>
                      <a:pt x="485" y="157"/>
                    </a:lnTo>
                    <a:lnTo>
                      <a:pt x="613" y="151"/>
                    </a:lnTo>
                    <a:lnTo>
                      <a:pt x="743" y="134"/>
                    </a:lnTo>
                    <a:lnTo>
                      <a:pt x="867" y="104"/>
                    </a:lnTo>
                    <a:lnTo>
                      <a:pt x="983" y="66"/>
                    </a:lnTo>
                    <a:lnTo>
                      <a:pt x="1082" y="0"/>
                    </a:lnTo>
                    <a:lnTo>
                      <a:pt x="1084" y="23"/>
                    </a:lnTo>
                    <a:lnTo>
                      <a:pt x="1084" y="50"/>
                    </a:lnTo>
                    <a:lnTo>
                      <a:pt x="1078" y="73"/>
                    </a:lnTo>
                    <a:lnTo>
                      <a:pt x="1071" y="101"/>
                    </a:lnTo>
                    <a:lnTo>
                      <a:pt x="1057" y="124"/>
                    </a:lnTo>
                    <a:lnTo>
                      <a:pt x="1045" y="147"/>
                    </a:lnTo>
                    <a:lnTo>
                      <a:pt x="1030" y="167"/>
                    </a:lnTo>
                    <a:lnTo>
                      <a:pt x="1016" y="18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0" name="Freeform 43"/>
              <p:cNvSpPr>
                <a:spLocks/>
              </p:cNvSpPr>
              <p:nvPr/>
            </p:nvSpPr>
            <p:spPr bwMode="auto">
              <a:xfrm>
                <a:off x="4841" y="2168"/>
                <a:ext cx="545" cy="172"/>
              </a:xfrm>
              <a:custGeom>
                <a:avLst/>
                <a:gdLst>
                  <a:gd name="T0" fmla="*/ 985 w 1090"/>
                  <a:gd name="T1" fmla="*/ 237 h 343"/>
                  <a:gd name="T2" fmla="*/ 871 w 1090"/>
                  <a:gd name="T3" fmla="*/ 281 h 343"/>
                  <a:gd name="T4" fmla="*/ 753 w 1090"/>
                  <a:gd name="T5" fmla="*/ 316 h 343"/>
                  <a:gd name="T6" fmla="*/ 625 w 1090"/>
                  <a:gd name="T7" fmla="*/ 335 h 343"/>
                  <a:gd name="T8" fmla="*/ 499 w 1090"/>
                  <a:gd name="T9" fmla="*/ 343 h 343"/>
                  <a:gd name="T10" fmla="*/ 369 w 1090"/>
                  <a:gd name="T11" fmla="*/ 333 h 343"/>
                  <a:gd name="T12" fmla="*/ 247 w 1090"/>
                  <a:gd name="T13" fmla="*/ 310 h 343"/>
                  <a:gd name="T14" fmla="*/ 130 w 1090"/>
                  <a:gd name="T15" fmla="*/ 269 h 343"/>
                  <a:gd name="T16" fmla="*/ 25 w 1090"/>
                  <a:gd name="T17" fmla="*/ 213 h 343"/>
                  <a:gd name="T18" fmla="*/ 8 w 1090"/>
                  <a:gd name="T19" fmla="*/ 192 h 343"/>
                  <a:gd name="T20" fmla="*/ 2 w 1090"/>
                  <a:gd name="T21" fmla="*/ 171 h 343"/>
                  <a:gd name="T22" fmla="*/ 0 w 1090"/>
                  <a:gd name="T23" fmla="*/ 147 h 343"/>
                  <a:gd name="T24" fmla="*/ 4 w 1090"/>
                  <a:gd name="T25" fmla="*/ 126 h 343"/>
                  <a:gd name="T26" fmla="*/ 8 w 1090"/>
                  <a:gd name="T27" fmla="*/ 103 h 343"/>
                  <a:gd name="T28" fmla="*/ 12 w 1090"/>
                  <a:gd name="T29" fmla="*/ 81 h 343"/>
                  <a:gd name="T30" fmla="*/ 14 w 1090"/>
                  <a:gd name="T31" fmla="*/ 58 h 343"/>
                  <a:gd name="T32" fmla="*/ 12 w 1090"/>
                  <a:gd name="T33" fmla="*/ 37 h 343"/>
                  <a:gd name="T34" fmla="*/ 136 w 1090"/>
                  <a:gd name="T35" fmla="*/ 93 h 343"/>
                  <a:gd name="T36" fmla="*/ 270 w 1090"/>
                  <a:gd name="T37" fmla="*/ 136 h 343"/>
                  <a:gd name="T38" fmla="*/ 409 w 1090"/>
                  <a:gd name="T39" fmla="*/ 159 h 343"/>
                  <a:gd name="T40" fmla="*/ 555 w 1090"/>
                  <a:gd name="T41" fmla="*/ 167 h 343"/>
                  <a:gd name="T42" fmla="*/ 696 w 1090"/>
                  <a:gd name="T43" fmla="*/ 153 h 343"/>
                  <a:gd name="T44" fmla="*/ 836 w 1090"/>
                  <a:gd name="T45" fmla="*/ 122 h 343"/>
                  <a:gd name="T46" fmla="*/ 968 w 1090"/>
                  <a:gd name="T47" fmla="*/ 70 h 343"/>
                  <a:gd name="T48" fmla="*/ 1090 w 1090"/>
                  <a:gd name="T49" fmla="*/ 0 h 343"/>
                  <a:gd name="T50" fmla="*/ 1090 w 1090"/>
                  <a:gd name="T51" fmla="*/ 33 h 343"/>
                  <a:gd name="T52" fmla="*/ 1088 w 1090"/>
                  <a:gd name="T53" fmla="*/ 68 h 343"/>
                  <a:gd name="T54" fmla="*/ 1080 w 1090"/>
                  <a:gd name="T55" fmla="*/ 101 h 343"/>
                  <a:gd name="T56" fmla="*/ 1073 w 1090"/>
                  <a:gd name="T57" fmla="*/ 136 h 343"/>
                  <a:gd name="T58" fmla="*/ 1055 w 1090"/>
                  <a:gd name="T59" fmla="*/ 167 h 343"/>
                  <a:gd name="T60" fmla="*/ 1038 w 1090"/>
                  <a:gd name="T61" fmla="*/ 194 h 343"/>
                  <a:gd name="T62" fmla="*/ 1013 w 1090"/>
                  <a:gd name="T63" fmla="*/ 217 h 343"/>
                  <a:gd name="T64" fmla="*/ 985 w 1090"/>
                  <a:gd name="T65" fmla="*/ 23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90" h="343">
                    <a:moveTo>
                      <a:pt x="985" y="237"/>
                    </a:moveTo>
                    <a:lnTo>
                      <a:pt x="871" y="281"/>
                    </a:lnTo>
                    <a:lnTo>
                      <a:pt x="753" y="316"/>
                    </a:lnTo>
                    <a:lnTo>
                      <a:pt x="625" y="335"/>
                    </a:lnTo>
                    <a:lnTo>
                      <a:pt x="499" y="343"/>
                    </a:lnTo>
                    <a:lnTo>
                      <a:pt x="369" y="333"/>
                    </a:lnTo>
                    <a:lnTo>
                      <a:pt x="247" y="310"/>
                    </a:lnTo>
                    <a:lnTo>
                      <a:pt x="130" y="269"/>
                    </a:lnTo>
                    <a:lnTo>
                      <a:pt x="25" y="213"/>
                    </a:lnTo>
                    <a:lnTo>
                      <a:pt x="8" y="192"/>
                    </a:lnTo>
                    <a:lnTo>
                      <a:pt x="2" y="171"/>
                    </a:lnTo>
                    <a:lnTo>
                      <a:pt x="0" y="147"/>
                    </a:lnTo>
                    <a:lnTo>
                      <a:pt x="4" y="126"/>
                    </a:lnTo>
                    <a:lnTo>
                      <a:pt x="8" y="103"/>
                    </a:lnTo>
                    <a:lnTo>
                      <a:pt x="12" y="81"/>
                    </a:lnTo>
                    <a:lnTo>
                      <a:pt x="14" y="58"/>
                    </a:lnTo>
                    <a:lnTo>
                      <a:pt x="12" y="37"/>
                    </a:lnTo>
                    <a:lnTo>
                      <a:pt x="136" y="93"/>
                    </a:lnTo>
                    <a:lnTo>
                      <a:pt x="270" y="136"/>
                    </a:lnTo>
                    <a:lnTo>
                      <a:pt x="409" y="159"/>
                    </a:lnTo>
                    <a:lnTo>
                      <a:pt x="555" y="167"/>
                    </a:lnTo>
                    <a:lnTo>
                      <a:pt x="696" y="153"/>
                    </a:lnTo>
                    <a:lnTo>
                      <a:pt x="836" y="122"/>
                    </a:lnTo>
                    <a:lnTo>
                      <a:pt x="968" y="70"/>
                    </a:lnTo>
                    <a:lnTo>
                      <a:pt x="1090" y="0"/>
                    </a:lnTo>
                    <a:lnTo>
                      <a:pt x="1090" y="33"/>
                    </a:lnTo>
                    <a:lnTo>
                      <a:pt x="1088" y="68"/>
                    </a:lnTo>
                    <a:lnTo>
                      <a:pt x="1080" y="101"/>
                    </a:lnTo>
                    <a:lnTo>
                      <a:pt x="1073" y="136"/>
                    </a:lnTo>
                    <a:lnTo>
                      <a:pt x="1055" y="167"/>
                    </a:lnTo>
                    <a:lnTo>
                      <a:pt x="1038" y="194"/>
                    </a:lnTo>
                    <a:lnTo>
                      <a:pt x="1013" y="217"/>
                    </a:lnTo>
                    <a:lnTo>
                      <a:pt x="985" y="237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1" name="Freeform 44"/>
              <p:cNvSpPr>
                <a:spLocks/>
              </p:cNvSpPr>
              <p:nvPr/>
            </p:nvSpPr>
            <p:spPr bwMode="auto">
              <a:xfrm>
                <a:off x="4844" y="2279"/>
                <a:ext cx="543" cy="167"/>
              </a:xfrm>
              <a:custGeom>
                <a:avLst/>
                <a:gdLst>
                  <a:gd name="T0" fmla="*/ 1080 w 1086"/>
                  <a:gd name="T1" fmla="*/ 143 h 334"/>
                  <a:gd name="T2" fmla="*/ 1022 w 1086"/>
                  <a:gd name="T3" fmla="*/ 204 h 334"/>
                  <a:gd name="T4" fmla="*/ 954 w 1086"/>
                  <a:gd name="T5" fmla="*/ 250 h 334"/>
                  <a:gd name="T6" fmla="*/ 879 w 1086"/>
                  <a:gd name="T7" fmla="*/ 283 h 334"/>
                  <a:gd name="T8" fmla="*/ 797 w 1086"/>
                  <a:gd name="T9" fmla="*/ 308 h 334"/>
                  <a:gd name="T10" fmla="*/ 710 w 1086"/>
                  <a:gd name="T11" fmla="*/ 322 h 334"/>
                  <a:gd name="T12" fmla="*/ 625 w 1086"/>
                  <a:gd name="T13" fmla="*/ 330 h 334"/>
                  <a:gd name="T14" fmla="*/ 537 w 1086"/>
                  <a:gd name="T15" fmla="*/ 332 h 334"/>
                  <a:gd name="T16" fmla="*/ 458 w 1086"/>
                  <a:gd name="T17" fmla="*/ 334 h 334"/>
                  <a:gd name="T18" fmla="*/ 390 w 1086"/>
                  <a:gd name="T19" fmla="*/ 326 h 334"/>
                  <a:gd name="T20" fmla="*/ 320 w 1086"/>
                  <a:gd name="T21" fmla="*/ 318 h 334"/>
                  <a:gd name="T22" fmla="*/ 250 w 1086"/>
                  <a:gd name="T23" fmla="*/ 306 h 334"/>
                  <a:gd name="T24" fmla="*/ 184 w 1086"/>
                  <a:gd name="T25" fmla="*/ 289 h 334"/>
                  <a:gd name="T26" fmla="*/ 122 w 1086"/>
                  <a:gd name="T27" fmla="*/ 264 h 334"/>
                  <a:gd name="T28" fmla="*/ 70 w 1086"/>
                  <a:gd name="T29" fmla="*/ 229 h 334"/>
                  <a:gd name="T30" fmla="*/ 27 w 1086"/>
                  <a:gd name="T31" fmla="*/ 178 h 334"/>
                  <a:gd name="T32" fmla="*/ 0 w 1086"/>
                  <a:gd name="T33" fmla="*/ 116 h 334"/>
                  <a:gd name="T34" fmla="*/ 6 w 1086"/>
                  <a:gd name="T35" fmla="*/ 43 h 334"/>
                  <a:gd name="T36" fmla="*/ 132 w 1086"/>
                  <a:gd name="T37" fmla="*/ 101 h 334"/>
                  <a:gd name="T38" fmla="*/ 268 w 1086"/>
                  <a:gd name="T39" fmla="*/ 143 h 334"/>
                  <a:gd name="T40" fmla="*/ 405 w 1086"/>
                  <a:gd name="T41" fmla="*/ 169 h 334"/>
                  <a:gd name="T42" fmla="*/ 549 w 1086"/>
                  <a:gd name="T43" fmla="*/ 178 h 334"/>
                  <a:gd name="T44" fmla="*/ 687 w 1086"/>
                  <a:gd name="T45" fmla="*/ 165 h 334"/>
                  <a:gd name="T46" fmla="*/ 824 w 1086"/>
                  <a:gd name="T47" fmla="*/ 132 h 334"/>
                  <a:gd name="T48" fmla="*/ 954 w 1086"/>
                  <a:gd name="T49" fmla="*/ 76 h 334"/>
                  <a:gd name="T50" fmla="*/ 1076 w 1086"/>
                  <a:gd name="T51" fmla="*/ 0 h 334"/>
                  <a:gd name="T52" fmla="*/ 1082 w 1086"/>
                  <a:gd name="T53" fmla="*/ 14 h 334"/>
                  <a:gd name="T54" fmla="*/ 1086 w 1086"/>
                  <a:gd name="T55" fmla="*/ 29 h 334"/>
                  <a:gd name="T56" fmla="*/ 1086 w 1086"/>
                  <a:gd name="T57" fmla="*/ 47 h 334"/>
                  <a:gd name="T58" fmla="*/ 1086 w 1086"/>
                  <a:gd name="T59" fmla="*/ 66 h 334"/>
                  <a:gd name="T60" fmla="*/ 1082 w 1086"/>
                  <a:gd name="T61" fmla="*/ 83 h 334"/>
                  <a:gd name="T62" fmla="*/ 1082 w 1086"/>
                  <a:gd name="T63" fmla="*/ 103 h 334"/>
                  <a:gd name="T64" fmla="*/ 1080 w 1086"/>
                  <a:gd name="T65" fmla="*/ 122 h 334"/>
                  <a:gd name="T66" fmla="*/ 1080 w 1086"/>
                  <a:gd name="T67" fmla="*/ 143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6" h="334">
                    <a:moveTo>
                      <a:pt x="1080" y="143"/>
                    </a:moveTo>
                    <a:lnTo>
                      <a:pt x="1022" y="204"/>
                    </a:lnTo>
                    <a:lnTo>
                      <a:pt x="954" y="250"/>
                    </a:lnTo>
                    <a:lnTo>
                      <a:pt x="879" y="283"/>
                    </a:lnTo>
                    <a:lnTo>
                      <a:pt x="797" y="308"/>
                    </a:lnTo>
                    <a:lnTo>
                      <a:pt x="710" y="322"/>
                    </a:lnTo>
                    <a:lnTo>
                      <a:pt x="625" y="330"/>
                    </a:lnTo>
                    <a:lnTo>
                      <a:pt x="537" y="332"/>
                    </a:lnTo>
                    <a:lnTo>
                      <a:pt x="458" y="334"/>
                    </a:lnTo>
                    <a:lnTo>
                      <a:pt x="390" y="326"/>
                    </a:lnTo>
                    <a:lnTo>
                      <a:pt x="320" y="318"/>
                    </a:lnTo>
                    <a:lnTo>
                      <a:pt x="250" y="306"/>
                    </a:lnTo>
                    <a:lnTo>
                      <a:pt x="184" y="289"/>
                    </a:lnTo>
                    <a:lnTo>
                      <a:pt x="122" y="264"/>
                    </a:lnTo>
                    <a:lnTo>
                      <a:pt x="70" y="229"/>
                    </a:lnTo>
                    <a:lnTo>
                      <a:pt x="27" y="178"/>
                    </a:lnTo>
                    <a:lnTo>
                      <a:pt x="0" y="116"/>
                    </a:lnTo>
                    <a:lnTo>
                      <a:pt x="6" y="43"/>
                    </a:lnTo>
                    <a:lnTo>
                      <a:pt x="132" y="101"/>
                    </a:lnTo>
                    <a:lnTo>
                      <a:pt x="268" y="143"/>
                    </a:lnTo>
                    <a:lnTo>
                      <a:pt x="405" y="169"/>
                    </a:lnTo>
                    <a:lnTo>
                      <a:pt x="549" y="178"/>
                    </a:lnTo>
                    <a:lnTo>
                      <a:pt x="687" y="165"/>
                    </a:lnTo>
                    <a:lnTo>
                      <a:pt x="824" y="132"/>
                    </a:lnTo>
                    <a:lnTo>
                      <a:pt x="954" y="76"/>
                    </a:lnTo>
                    <a:lnTo>
                      <a:pt x="1076" y="0"/>
                    </a:lnTo>
                    <a:lnTo>
                      <a:pt x="1082" y="14"/>
                    </a:lnTo>
                    <a:lnTo>
                      <a:pt x="1086" y="29"/>
                    </a:lnTo>
                    <a:lnTo>
                      <a:pt x="1086" y="47"/>
                    </a:lnTo>
                    <a:lnTo>
                      <a:pt x="1086" y="66"/>
                    </a:lnTo>
                    <a:lnTo>
                      <a:pt x="1082" y="83"/>
                    </a:lnTo>
                    <a:lnTo>
                      <a:pt x="1082" y="103"/>
                    </a:lnTo>
                    <a:lnTo>
                      <a:pt x="1080" y="122"/>
                    </a:lnTo>
                    <a:lnTo>
                      <a:pt x="1080" y="14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6" name="Freeform 49"/>
              <p:cNvSpPr>
                <a:spLocks/>
              </p:cNvSpPr>
              <p:nvPr/>
            </p:nvSpPr>
            <p:spPr bwMode="auto">
              <a:xfrm>
                <a:off x="4844" y="2395"/>
                <a:ext cx="540" cy="155"/>
              </a:xfrm>
              <a:custGeom>
                <a:avLst/>
                <a:gdLst>
                  <a:gd name="T0" fmla="*/ 985 w 1080"/>
                  <a:gd name="T1" fmla="*/ 211 h 310"/>
                  <a:gd name="T2" fmla="*/ 867 w 1080"/>
                  <a:gd name="T3" fmla="*/ 256 h 310"/>
                  <a:gd name="T4" fmla="*/ 739 w 1080"/>
                  <a:gd name="T5" fmla="*/ 289 h 310"/>
                  <a:gd name="T6" fmla="*/ 605 w 1080"/>
                  <a:gd name="T7" fmla="*/ 306 h 310"/>
                  <a:gd name="T8" fmla="*/ 471 w 1080"/>
                  <a:gd name="T9" fmla="*/ 310 h 310"/>
                  <a:gd name="T10" fmla="*/ 338 w 1080"/>
                  <a:gd name="T11" fmla="*/ 294 h 310"/>
                  <a:gd name="T12" fmla="*/ 213 w 1080"/>
                  <a:gd name="T13" fmla="*/ 263 h 310"/>
                  <a:gd name="T14" fmla="*/ 97 w 1080"/>
                  <a:gd name="T15" fmla="*/ 213 h 310"/>
                  <a:gd name="T16" fmla="*/ 0 w 1080"/>
                  <a:gd name="T17" fmla="*/ 145 h 310"/>
                  <a:gd name="T18" fmla="*/ 2 w 1080"/>
                  <a:gd name="T19" fmla="*/ 9 h 310"/>
                  <a:gd name="T20" fmla="*/ 60 w 1080"/>
                  <a:gd name="T21" fmla="*/ 48 h 310"/>
                  <a:gd name="T22" fmla="*/ 126 w 1080"/>
                  <a:gd name="T23" fmla="*/ 81 h 310"/>
                  <a:gd name="T24" fmla="*/ 192 w 1080"/>
                  <a:gd name="T25" fmla="*/ 106 h 310"/>
                  <a:gd name="T26" fmla="*/ 264 w 1080"/>
                  <a:gd name="T27" fmla="*/ 126 h 310"/>
                  <a:gd name="T28" fmla="*/ 334 w 1080"/>
                  <a:gd name="T29" fmla="*/ 137 h 310"/>
                  <a:gd name="T30" fmla="*/ 409 w 1080"/>
                  <a:gd name="T31" fmla="*/ 147 h 310"/>
                  <a:gd name="T32" fmla="*/ 483 w 1080"/>
                  <a:gd name="T33" fmla="*/ 153 h 310"/>
                  <a:gd name="T34" fmla="*/ 557 w 1080"/>
                  <a:gd name="T35" fmla="*/ 155 h 310"/>
                  <a:gd name="T36" fmla="*/ 626 w 1080"/>
                  <a:gd name="T37" fmla="*/ 149 h 310"/>
                  <a:gd name="T38" fmla="*/ 696 w 1080"/>
                  <a:gd name="T39" fmla="*/ 141 h 310"/>
                  <a:gd name="T40" fmla="*/ 764 w 1080"/>
                  <a:gd name="T41" fmla="*/ 128 h 310"/>
                  <a:gd name="T42" fmla="*/ 832 w 1080"/>
                  <a:gd name="T43" fmla="*/ 110 h 310"/>
                  <a:gd name="T44" fmla="*/ 894 w 1080"/>
                  <a:gd name="T45" fmla="*/ 87 h 310"/>
                  <a:gd name="T46" fmla="*/ 958 w 1080"/>
                  <a:gd name="T47" fmla="*/ 64 h 310"/>
                  <a:gd name="T48" fmla="*/ 1020 w 1080"/>
                  <a:gd name="T49" fmla="*/ 33 h 310"/>
                  <a:gd name="T50" fmla="*/ 1080 w 1080"/>
                  <a:gd name="T51" fmla="*/ 0 h 310"/>
                  <a:gd name="T52" fmla="*/ 1080 w 1080"/>
                  <a:gd name="T53" fmla="*/ 31 h 310"/>
                  <a:gd name="T54" fmla="*/ 1080 w 1080"/>
                  <a:gd name="T55" fmla="*/ 64 h 310"/>
                  <a:gd name="T56" fmla="*/ 1074 w 1080"/>
                  <a:gd name="T57" fmla="*/ 93 h 310"/>
                  <a:gd name="T58" fmla="*/ 1069 w 1080"/>
                  <a:gd name="T59" fmla="*/ 124 h 310"/>
                  <a:gd name="T60" fmla="*/ 1055 w 1080"/>
                  <a:gd name="T61" fmla="*/ 151 h 310"/>
                  <a:gd name="T62" fmla="*/ 1038 w 1080"/>
                  <a:gd name="T63" fmla="*/ 174 h 310"/>
                  <a:gd name="T64" fmla="*/ 1014 w 1080"/>
                  <a:gd name="T65" fmla="*/ 194 h 310"/>
                  <a:gd name="T66" fmla="*/ 985 w 1080"/>
                  <a:gd name="T67" fmla="*/ 211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80" h="310">
                    <a:moveTo>
                      <a:pt x="985" y="211"/>
                    </a:moveTo>
                    <a:lnTo>
                      <a:pt x="867" y="256"/>
                    </a:lnTo>
                    <a:lnTo>
                      <a:pt x="739" y="289"/>
                    </a:lnTo>
                    <a:lnTo>
                      <a:pt x="605" y="306"/>
                    </a:lnTo>
                    <a:lnTo>
                      <a:pt x="471" y="310"/>
                    </a:lnTo>
                    <a:lnTo>
                      <a:pt x="338" y="294"/>
                    </a:lnTo>
                    <a:lnTo>
                      <a:pt x="213" y="263"/>
                    </a:lnTo>
                    <a:lnTo>
                      <a:pt x="97" y="213"/>
                    </a:lnTo>
                    <a:lnTo>
                      <a:pt x="0" y="145"/>
                    </a:lnTo>
                    <a:lnTo>
                      <a:pt x="2" y="9"/>
                    </a:lnTo>
                    <a:lnTo>
                      <a:pt x="60" y="48"/>
                    </a:lnTo>
                    <a:lnTo>
                      <a:pt x="126" y="81"/>
                    </a:lnTo>
                    <a:lnTo>
                      <a:pt x="192" y="106"/>
                    </a:lnTo>
                    <a:lnTo>
                      <a:pt x="264" y="126"/>
                    </a:lnTo>
                    <a:lnTo>
                      <a:pt x="334" y="137"/>
                    </a:lnTo>
                    <a:lnTo>
                      <a:pt x="409" y="147"/>
                    </a:lnTo>
                    <a:lnTo>
                      <a:pt x="483" y="153"/>
                    </a:lnTo>
                    <a:lnTo>
                      <a:pt x="557" y="155"/>
                    </a:lnTo>
                    <a:lnTo>
                      <a:pt x="626" y="149"/>
                    </a:lnTo>
                    <a:lnTo>
                      <a:pt x="696" y="141"/>
                    </a:lnTo>
                    <a:lnTo>
                      <a:pt x="764" y="128"/>
                    </a:lnTo>
                    <a:lnTo>
                      <a:pt x="832" y="110"/>
                    </a:lnTo>
                    <a:lnTo>
                      <a:pt x="894" y="87"/>
                    </a:lnTo>
                    <a:lnTo>
                      <a:pt x="958" y="64"/>
                    </a:lnTo>
                    <a:lnTo>
                      <a:pt x="1020" y="33"/>
                    </a:lnTo>
                    <a:lnTo>
                      <a:pt x="1080" y="0"/>
                    </a:lnTo>
                    <a:lnTo>
                      <a:pt x="1080" y="31"/>
                    </a:lnTo>
                    <a:lnTo>
                      <a:pt x="1080" y="64"/>
                    </a:lnTo>
                    <a:lnTo>
                      <a:pt x="1074" y="93"/>
                    </a:lnTo>
                    <a:lnTo>
                      <a:pt x="1069" y="124"/>
                    </a:lnTo>
                    <a:lnTo>
                      <a:pt x="1055" y="151"/>
                    </a:lnTo>
                    <a:lnTo>
                      <a:pt x="1038" y="174"/>
                    </a:lnTo>
                    <a:lnTo>
                      <a:pt x="1014" y="194"/>
                    </a:lnTo>
                    <a:lnTo>
                      <a:pt x="985" y="21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99" name="Freeform 52"/>
              <p:cNvSpPr>
                <a:spLocks/>
              </p:cNvSpPr>
              <p:nvPr/>
            </p:nvSpPr>
            <p:spPr bwMode="auto">
              <a:xfrm>
                <a:off x="4843" y="2498"/>
                <a:ext cx="537" cy="148"/>
              </a:xfrm>
              <a:custGeom>
                <a:avLst/>
                <a:gdLst>
                  <a:gd name="T0" fmla="*/ 1036 w 1075"/>
                  <a:gd name="T1" fmla="*/ 171 h 297"/>
                  <a:gd name="T2" fmla="*/ 921 w 1075"/>
                  <a:gd name="T3" fmla="*/ 221 h 297"/>
                  <a:gd name="T4" fmla="*/ 801 w 1075"/>
                  <a:gd name="T5" fmla="*/ 260 h 297"/>
                  <a:gd name="T6" fmla="*/ 675 w 1075"/>
                  <a:gd name="T7" fmla="*/ 283 h 297"/>
                  <a:gd name="T8" fmla="*/ 549 w 1075"/>
                  <a:gd name="T9" fmla="*/ 297 h 297"/>
                  <a:gd name="T10" fmla="*/ 421 w 1075"/>
                  <a:gd name="T11" fmla="*/ 291 h 297"/>
                  <a:gd name="T12" fmla="*/ 295 w 1075"/>
                  <a:gd name="T13" fmla="*/ 274 h 297"/>
                  <a:gd name="T14" fmla="*/ 175 w 1075"/>
                  <a:gd name="T15" fmla="*/ 239 h 297"/>
                  <a:gd name="T16" fmla="*/ 60 w 1075"/>
                  <a:gd name="T17" fmla="*/ 186 h 297"/>
                  <a:gd name="T18" fmla="*/ 39 w 1075"/>
                  <a:gd name="T19" fmla="*/ 169 h 297"/>
                  <a:gd name="T20" fmla="*/ 23 w 1075"/>
                  <a:gd name="T21" fmla="*/ 152 h 297"/>
                  <a:gd name="T22" fmla="*/ 12 w 1075"/>
                  <a:gd name="T23" fmla="*/ 130 h 297"/>
                  <a:gd name="T24" fmla="*/ 6 w 1075"/>
                  <a:gd name="T25" fmla="*/ 109 h 297"/>
                  <a:gd name="T26" fmla="*/ 0 w 1075"/>
                  <a:gd name="T27" fmla="*/ 84 h 297"/>
                  <a:gd name="T28" fmla="*/ 0 w 1075"/>
                  <a:gd name="T29" fmla="*/ 58 h 297"/>
                  <a:gd name="T30" fmla="*/ 0 w 1075"/>
                  <a:gd name="T31" fmla="*/ 33 h 297"/>
                  <a:gd name="T32" fmla="*/ 2 w 1075"/>
                  <a:gd name="T33" fmla="*/ 10 h 297"/>
                  <a:gd name="T34" fmla="*/ 97 w 1075"/>
                  <a:gd name="T35" fmla="*/ 66 h 297"/>
                  <a:gd name="T36" fmla="*/ 202 w 1075"/>
                  <a:gd name="T37" fmla="*/ 107 h 297"/>
                  <a:gd name="T38" fmla="*/ 312 w 1075"/>
                  <a:gd name="T39" fmla="*/ 132 h 297"/>
                  <a:gd name="T40" fmla="*/ 431 w 1075"/>
                  <a:gd name="T41" fmla="*/ 148 h 297"/>
                  <a:gd name="T42" fmla="*/ 549 w 1075"/>
                  <a:gd name="T43" fmla="*/ 148 h 297"/>
                  <a:gd name="T44" fmla="*/ 667 w 1075"/>
                  <a:gd name="T45" fmla="*/ 138 h 297"/>
                  <a:gd name="T46" fmla="*/ 784 w 1075"/>
                  <a:gd name="T47" fmla="*/ 119 h 297"/>
                  <a:gd name="T48" fmla="*/ 898 w 1075"/>
                  <a:gd name="T49" fmla="*/ 95 h 297"/>
                  <a:gd name="T50" fmla="*/ 921 w 1075"/>
                  <a:gd name="T51" fmla="*/ 86 h 297"/>
                  <a:gd name="T52" fmla="*/ 945 w 1075"/>
                  <a:gd name="T53" fmla="*/ 76 h 297"/>
                  <a:gd name="T54" fmla="*/ 968 w 1075"/>
                  <a:gd name="T55" fmla="*/ 64 h 297"/>
                  <a:gd name="T56" fmla="*/ 991 w 1075"/>
                  <a:gd name="T57" fmla="*/ 53 h 297"/>
                  <a:gd name="T58" fmla="*/ 1011 w 1075"/>
                  <a:gd name="T59" fmla="*/ 37 h 297"/>
                  <a:gd name="T60" fmla="*/ 1032 w 1075"/>
                  <a:gd name="T61" fmla="*/ 25 h 297"/>
                  <a:gd name="T62" fmla="*/ 1053 w 1075"/>
                  <a:gd name="T63" fmla="*/ 12 h 297"/>
                  <a:gd name="T64" fmla="*/ 1075 w 1075"/>
                  <a:gd name="T65" fmla="*/ 0 h 297"/>
                  <a:gd name="T66" fmla="*/ 1075 w 1075"/>
                  <a:gd name="T67" fmla="*/ 18 h 297"/>
                  <a:gd name="T68" fmla="*/ 1075 w 1075"/>
                  <a:gd name="T69" fmla="*/ 41 h 297"/>
                  <a:gd name="T70" fmla="*/ 1075 w 1075"/>
                  <a:gd name="T71" fmla="*/ 62 h 297"/>
                  <a:gd name="T72" fmla="*/ 1075 w 1075"/>
                  <a:gd name="T73" fmla="*/ 88 h 297"/>
                  <a:gd name="T74" fmla="*/ 1071 w 1075"/>
                  <a:gd name="T75" fmla="*/ 109 h 297"/>
                  <a:gd name="T76" fmla="*/ 1063 w 1075"/>
                  <a:gd name="T77" fmla="*/ 132 h 297"/>
                  <a:gd name="T78" fmla="*/ 1051 w 1075"/>
                  <a:gd name="T79" fmla="*/ 152 h 297"/>
                  <a:gd name="T80" fmla="*/ 1036 w 1075"/>
                  <a:gd name="T81" fmla="*/ 171 h 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75" h="297">
                    <a:moveTo>
                      <a:pt x="1036" y="171"/>
                    </a:moveTo>
                    <a:lnTo>
                      <a:pt x="921" y="221"/>
                    </a:lnTo>
                    <a:lnTo>
                      <a:pt x="801" y="260"/>
                    </a:lnTo>
                    <a:lnTo>
                      <a:pt x="675" y="283"/>
                    </a:lnTo>
                    <a:lnTo>
                      <a:pt x="549" y="297"/>
                    </a:lnTo>
                    <a:lnTo>
                      <a:pt x="421" y="291"/>
                    </a:lnTo>
                    <a:lnTo>
                      <a:pt x="295" y="274"/>
                    </a:lnTo>
                    <a:lnTo>
                      <a:pt x="175" y="239"/>
                    </a:lnTo>
                    <a:lnTo>
                      <a:pt x="60" y="186"/>
                    </a:lnTo>
                    <a:lnTo>
                      <a:pt x="39" y="169"/>
                    </a:lnTo>
                    <a:lnTo>
                      <a:pt x="23" y="152"/>
                    </a:lnTo>
                    <a:lnTo>
                      <a:pt x="12" y="130"/>
                    </a:lnTo>
                    <a:lnTo>
                      <a:pt x="6" y="109"/>
                    </a:lnTo>
                    <a:lnTo>
                      <a:pt x="0" y="84"/>
                    </a:lnTo>
                    <a:lnTo>
                      <a:pt x="0" y="58"/>
                    </a:lnTo>
                    <a:lnTo>
                      <a:pt x="0" y="33"/>
                    </a:lnTo>
                    <a:lnTo>
                      <a:pt x="2" y="10"/>
                    </a:lnTo>
                    <a:lnTo>
                      <a:pt x="97" y="66"/>
                    </a:lnTo>
                    <a:lnTo>
                      <a:pt x="202" y="107"/>
                    </a:lnTo>
                    <a:lnTo>
                      <a:pt x="312" y="132"/>
                    </a:lnTo>
                    <a:lnTo>
                      <a:pt x="431" y="148"/>
                    </a:lnTo>
                    <a:lnTo>
                      <a:pt x="549" y="148"/>
                    </a:lnTo>
                    <a:lnTo>
                      <a:pt x="667" y="138"/>
                    </a:lnTo>
                    <a:lnTo>
                      <a:pt x="784" y="119"/>
                    </a:lnTo>
                    <a:lnTo>
                      <a:pt x="898" y="95"/>
                    </a:lnTo>
                    <a:lnTo>
                      <a:pt x="921" y="86"/>
                    </a:lnTo>
                    <a:lnTo>
                      <a:pt x="945" y="76"/>
                    </a:lnTo>
                    <a:lnTo>
                      <a:pt x="968" y="64"/>
                    </a:lnTo>
                    <a:lnTo>
                      <a:pt x="991" y="53"/>
                    </a:lnTo>
                    <a:lnTo>
                      <a:pt x="1011" y="37"/>
                    </a:lnTo>
                    <a:lnTo>
                      <a:pt x="1032" y="25"/>
                    </a:lnTo>
                    <a:lnTo>
                      <a:pt x="1053" y="12"/>
                    </a:lnTo>
                    <a:lnTo>
                      <a:pt x="1075" y="0"/>
                    </a:lnTo>
                    <a:lnTo>
                      <a:pt x="1075" y="18"/>
                    </a:lnTo>
                    <a:lnTo>
                      <a:pt x="1075" y="41"/>
                    </a:lnTo>
                    <a:lnTo>
                      <a:pt x="1075" y="62"/>
                    </a:lnTo>
                    <a:lnTo>
                      <a:pt x="1075" y="88"/>
                    </a:lnTo>
                    <a:lnTo>
                      <a:pt x="1071" y="109"/>
                    </a:lnTo>
                    <a:lnTo>
                      <a:pt x="1063" y="132"/>
                    </a:lnTo>
                    <a:lnTo>
                      <a:pt x="1051" y="152"/>
                    </a:lnTo>
                    <a:lnTo>
                      <a:pt x="1036" y="171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21" name="Freeform 58"/>
              <p:cNvSpPr>
                <a:spLocks/>
              </p:cNvSpPr>
              <p:nvPr/>
            </p:nvSpPr>
            <p:spPr bwMode="auto">
              <a:xfrm>
                <a:off x="4843" y="2593"/>
                <a:ext cx="535" cy="174"/>
              </a:xfrm>
              <a:custGeom>
                <a:avLst/>
                <a:gdLst>
                  <a:gd name="T0" fmla="*/ 1055 w 1071"/>
                  <a:gd name="T1" fmla="*/ 183 h 347"/>
                  <a:gd name="T2" fmla="*/ 980 w 1071"/>
                  <a:gd name="T3" fmla="*/ 239 h 347"/>
                  <a:gd name="T4" fmla="*/ 900 w 1071"/>
                  <a:gd name="T5" fmla="*/ 283 h 347"/>
                  <a:gd name="T6" fmla="*/ 811 w 1071"/>
                  <a:gd name="T7" fmla="*/ 312 h 347"/>
                  <a:gd name="T8" fmla="*/ 718 w 1071"/>
                  <a:gd name="T9" fmla="*/ 334 h 347"/>
                  <a:gd name="T10" fmla="*/ 621 w 1071"/>
                  <a:gd name="T11" fmla="*/ 344 h 347"/>
                  <a:gd name="T12" fmla="*/ 524 w 1071"/>
                  <a:gd name="T13" fmla="*/ 347 h 347"/>
                  <a:gd name="T14" fmla="*/ 425 w 1071"/>
                  <a:gd name="T15" fmla="*/ 344 h 347"/>
                  <a:gd name="T16" fmla="*/ 332 w 1071"/>
                  <a:gd name="T17" fmla="*/ 338 h 347"/>
                  <a:gd name="T18" fmla="*/ 287 w 1071"/>
                  <a:gd name="T19" fmla="*/ 328 h 347"/>
                  <a:gd name="T20" fmla="*/ 243 w 1071"/>
                  <a:gd name="T21" fmla="*/ 320 h 347"/>
                  <a:gd name="T22" fmla="*/ 198 w 1071"/>
                  <a:gd name="T23" fmla="*/ 309 h 347"/>
                  <a:gd name="T24" fmla="*/ 157 w 1071"/>
                  <a:gd name="T25" fmla="*/ 299 h 347"/>
                  <a:gd name="T26" fmla="*/ 115 w 1071"/>
                  <a:gd name="T27" fmla="*/ 283 h 347"/>
                  <a:gd name="T28" fmla="*/ 78 w 1071"/>
                  <a:gd name="T29" fmla="*/ 264 h 347"/>
                  <a:gd name="T30" fmla="*/ 43 w 1071"/>
                  <a:gd name="T31" fmla="*/ 241 h 347"/>
                  <a:gd name="T32" fmla="*/ 14 w 1071"/>
                  <a:gd name="T33" fmla="*/ 214 h 347"/>
                  <a:gd name="T34" fmla="*/ 6 w 1071"/>
                  <a:gd name="T35" fmla="*/ 188 h 347"/>
                  <a:gd name="T36" fmla="*/ 2 w 1071"/>
                  <a:gd name="T37" fmla="*/ 163 h 347"/>
                  <a:gd name="T38" fmla="*/ 0 w 1071"/>
                  <a:gd name="T39" fmla="*/ 136 h 347"/>
                  <a:gd name="T40" fmla="*/ 0 w 1071"/>
                  <a:gd name="T41" fmla="*/ 109 h 347"/>
                  <a:gd name="T42" fmla="*/ 0 w 1071"/>
                  <a:gd name="T43" fmla="*/ 80 h 347"/>
                  <a:gd name="T44" fmla="*/ 0 w 1071"/>
                  <a:gd name="T45" fmla="*/ 55 h 347"/>
                  <a:gd name="T46" fmla="*/ 0 w 1071"/>
                  <a:gd name="T47" fmla="*/ 27 h 347"/>
                  <a:gd name="T48" fmla="*/ 2 w 1071"/>
                  <a:gd name="T49" fmla="*/ 6 h 347"/>
                  <a:gd name="T50" fmla="*/ 93 w 1071"/>
                  <a:gd name="T51" fmla="*/ 62 h 347"/>
                  <a:gd name="T52" fmla="*/ 192 w 1071"/>
                  <a:gd name="T53" fmla="*/ 103 h 347"/>
                  <a:gd name="T54" fmla="*/ 297 w 1071"/>
                  <a:gd name="T55" fmla="*/ 128 h 347"/>
                  <a:gd name="T56" fmla="*/ 407 w 1071"/>
                  <a:gd name="T57" fmla="*/ 144 h 347"/>
                  <a:gd name="T58" fmla="*/ 518 w 1071"/>
                  <a:gd name="T59" fmla="*/ 144 h 347"/>
                  <a:gd name="T60" fmla="*/ 632 w 1071"/>
                  <a:gd name="T61" fmla="*/ 138 h 347"/>
                  <a:gd name="T62" fmla="*/ 743 w 1071"/>
                  <a:gd name="T63" fmla="*/ 122 h 347"/>
                  <a:gd name="T64" fmla="*/ 853 w 1071"/>
                  <a:gd name="T65" fmla="*/ 105 h 347"/>
                  <a:gd name="T66" fmla="*/ 881 w 1071"/>
                  <a:gd name="T67" fmla="*/ 95 h 347"/>
                  <a:gd name="T68" fmla="*/ 910 w 1071"/>
                  <a:gd name="T69" fmla="*/ 88 h 347"/>
                  <a:gd name="T70" fmla="*/ 939 w 1071"/>
                  <a:gd name="T71" fmla="*/ 76 h 347"/>
                  <a:gd name="T72" fmla="*/ 970 w 1071"/>
                  <a:gd name="T73" fmla="*/ 64 h 347"/>
                  <a:gd name="T74" fmla="*/ 995 w 1071"/>
                  <a:gd name="T75" fmla="*/ 49 h 347"/>
                  <a:gd name="T76" fmla="*/ 1022 w 1071"/>
                  <a:gd name="T77" fmla="*/ 35 h 347"/>
                  <a:gd name="T78" fmla="*/ 1045 w 1071"/>
                  <a:gd name="T79" fmla="*/ 18 h 347"/>
                  <a:gd name="T80" fmla="*/ 1069 w 1071"/>
                  <a:gd name="T81" fmla="*/ 0 h 347"/>
                  <a:gd name="T82" fmla="*/ 1069 w 1071"/>
                  <a:gd name="T83" fmla="*/ 22 h 347"/>
                  <a:gd name="T84" fmla="*/ 1071 w 1071"/>
                  <a:gd name="T85" fmla="*/ 45 h 347"/>
                  <a:gd name="T86" fmla="*/ 1071 w 1071"/>
                  <a:gd name="T87" fmla="*/ 68 h 347"/>
                  <a:gd name="T88" fmla="*/ 1071 w 1071"/>
                  <a:gd name="T89" fmla="*/ 91 h 347"/>
                  <a:gd name="T90" fmla="*/ 1067 w 1071"/>
                  <a:gd name="T91" fmla="*/ 113 h 347"/>
                  <a:gd name="T92" fmla="*/ 1065 w 1071"/>
                  <a:gd name="T93" fmla="*/ 136 h 347"/>
                  <a:gd name="T94" fmla="*/ 1059 w 1071"/>
                  <a:gd name="T95" fmla="*/ 159 h 347"/>
                  <a:gd name="T96" fmla="*/ 1055 w 1071"/>
                  <a:gd name="T97" fmla="*/ 183 h 3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1" h="347">
                    <a:moveTo>
                      <a:pt x="1055" y="183"/>
                    </a:moveTo>
                    <a:lnTo>
                      <a:pt x="980" y="239"/>
                    </a:lnTo>
                    <a:lnTo>
                      <a:pt x="900" y="283"/>
                    </a:lnTo>
                    <a:lnTo>
                      <a:pt x="811" y="312"/>
                    </a:lnTo>
                    <a:lnTo>
                      <a:pt x="718" y="334"/>
                    </a:lnTo>
                    <a:lnTo>
                      <a:pt x="621" y="344"/>
                    </a:lnTo>
                    <a:lnTo>
                      <a:pt x="524" y="347"/>
                    </a:lnTo>
                    <a:lnTo>
                      <a:pt x="425" y="344"/>
                    </a:lnTo>
                    <a:lnTo>
                      <a:pt x="332" y="338"/>
                    </a:lnTo>
                    <a:lnTo>
                      <a:pt x="287" y="328"/>
                    </a:lnTo>
                    <a:lnTo>
                      <a:pt x="243" y="320"/>
                    </a:lnTo>
                    <a:lnTo>
                      <a:pt x="198" y="309"/>
                    </a:lnTo>
                    <a:lnTo>
                      <a:pt x="157" y="299"/>
                    </a:lnTo>
                    <a:lnTo>
                      <a:pt x="115" y="283"/>
                    </a:lnTo>
                    <a:lnTo>
                      <a:pt x="78" y="264"/>
                    </a:lnTo>
                    <a:lnTo>
                      <a:pt x="43" y="241"/>
                    </a:lnTo>
                    <a:lnTo>
                      <a:pt x="14" y="214"/>
                    </a:lnTo>
                    <a:lnTo>
                      <a:pt x="6" y="188"/>
                    </a:lnTo>
                    <a:lnTo>
                      <a:pt x="2" y="163"/>
                    </a:lnTo>
                    <a:lnTo>
                      <a:pt x="0" y="136"/>
                    </a:lnTo>
                    <a:lnTo>
                      <a:pt x="0" y="109"/>
                    </a:lnTo>
                    <a:lnTo>
                      <a:pt x="0" y="80"/>
                    </a:lnTo>
                    <a:lnTo>
                      <a:pt x="0" y="55"/>
                    </a:lnTo>
                    <a:lnTo>
                      <a:pt x="0" y="27"/>
                    </a:lnTo>
                    <a:lnTo>
                      <a:pt x="2" y="6"/>
                    </a:lnTo>
                    <a:lnTo>
                      <a:pt x="93" y="62"/>
                    </a:lnTo>
                    <a:lnTo>
                      <a:pt x="192" y="103"/>
                    </a:lnTo>
                    <a:lnTo>
                      <a:pt x="297" y="128"/>
                    </a:lnTo>
                    <a:lnTo>
                      <a:pt x="407" y="144"/>
                    </a:lnTo>
                    <a:lnTo>
                      <a:pt x="518" y="144"/>
                    </a:lnTo>
                    <a:lnTo>
                      <a:pt x="632" y="138"/>
                    </a:lnTo>
                    <a:lnTo>
                      <a:pt x="743" y="122"/>
                    </a:lnTo>
                    <a:lnTo>
                      <a:pt x="853" y="105"/>
                    </a:lnTo>
                    <a:lnTo>
                      <a:pt x="881" y="95"/>
                    </a:lnTo>
                    <a:lnTo>
                      <a:pt x="910" y="88"/>
                    </a:lnTo>
                    <a:lnTo>
                      <a:pt x="939" y="76"/>
                    </a:lnTo>
                    <a:lnTo>
                      <a:pt x="970" y="64"/>
                    </a:lnTo>
                    <a:lnTo>
                      <a:pt x="995" y="49"/>
                    </a:lnTo>
                    <a:lnTo>
                      <a:pt x="1022" y="35"/>
                    </a:lnTo>
                    <a:lnTo>
                      <a:pt x="1045" y="18"/>
                    </a:lnTo>
                    <a:lnTo>
                      <a:pt x="1069" y="0"/>
                    </a:lnTo>
                    <a:lnTo>
                      <a:pt x="1069" y="22"/>
                    </a:lnTo>
                    <a:lnTo>
                      <a:pt x="1071" y="45"/>
                    </a:lnTo>
                    <a:lnTo>
                      <a:pt x="1071" y="68"/>
                    </a:lnTo>
                    <a:lnTo>
                      <a:pt x="1071" y="91"/>
                    </a:lnTo>
                    <a:lnTo>
                      <a:pt x="1067" y="113"/>
                    </a:lnTo>
                    <a:lnTo>
                      <a:pt x="1065" y="136"/>
                    </a:lnTo>
                    <a:lnTo>
                      <a:pt x="1059" y="159"/>
                    </a:lnTo>
                    <a:lnTo>
                      <a:pt x="1055" y="183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3" name="Freeform 69"/>
              <p:cNvSpPr>
                <a:spLocks/>
              </p:cNvSpPr>
              <p:nvPr/>
            </p:nvSpPr>
            <p:spPr bwMode="auto">
              <a:xfrm>
                <a:off x="4399" y="2800"/>
                <a:ext cx="596" cy="321"/>
              </a:xfrm>
              <a:custGeom>
                <a:avLst/>
                <a:gdLst>
                  <a:gd name="T0" fmla="*/ 1191 w 1193"/>
                  <a:gd name="T1" fmla="*/ 231 h 642"/>
                  <a:gd name="T2" fmla="*/ 1193 w 1193"/>
                  <a:gd name="T3" fmla="*/ 264 h 642"/>
                  <a:gd name="T4" fmla="*/ 1189 w 1193"/>
                  <a:gd name="T5" fmla="*/ 305 h 642"/>
                  <a:gd name="T6" fmla="*/ 1177 w 1193"/>
                  <a:gd name="T7" fmla="*/ 349 h 642"/>
                  <a:gd name="T8" fmla="*/ 1164 w 1193"/>
                  <a:gd name="T9" fmla="*/ 400 h 642"/>
                  <a:gd name="T10" fmla="*/ 1144 w 1193"/>
                  <a:gd name="T11" fmla="*/ 444 h 642"/>
                  <a:gd name="T12" fmla="*/ 1123 w 1193"/>
                  <a:gd name="T13" fmla="*/ 487 h 642"/>
                  <a:gd name="T14" fmla="*/ 1098 w 1193"/>
                  <a:gd name="T15" fmla="*/ 522 h 642"/>
                  <a:gd name="T16" fmla="*/ 1072 w 1193"/>
                  <a:gd name="T17" fmla="*/ 549 h 642"/>
                  <a:gd name="T18" fmla="*/ 950 w 1193"/>
                  <a:gd name="T19" fmla="*/ 590 h 642"/>
                  <a:gd name="T20" fmla="*/ 820 w 1193"/>
                  <a:gd name="T21" fmla="*/ 619 h 642"/>
                  <a:gd name="T22" fmla="*/ 683 w 1193"/>
                  <a:gd name="T23" fmla="*/ 636 h 642"/>
                  <a:gd name="T24" fmla="*/ 547 w 1193"/>
                  <a:gd name="T25" fmla="*/ 642 h 642"/>
                  <a:gd name="T26" fmla="*/ 411 w 1193"/>
                  <a:gd name="T27" fmla="*/ 631 h 642"/>
                  <a:gd name="T28" fmla="*/ 281 w 1193"/>
                  <a:gd name="T29" fmla="*/ 601 h 642"/>
                  <a:gd name="T30" fmla="*/ 159 w 1193"/>
                  <a:gd name="T31" fmla="*/ 555 h 642"/>
                  <a:gd name="T32" fmla="*/ 50 w 1193"/>
                  <a:gd name="T33" fmla="*/ 491 h 642"/>
                  <a:gd name="T34" fmla="*/ 25 w 1193"/>
                  <a:gd name="T35" fmla="*/ 464 h 642"/>
                  <a:gd name="T36" fmla="*/ 12 w 1193"/>
                  <a:gd name="T37" fmla="*/ 437 h 642"/>
                  <a:gd name="T38" fmla="*/ 4 w 1193"/>
                  <a:gd name="T39" fmla="*/ 406 h 642"/>
                  <a:gd name="T40" fmla="*/ 2 w 1193"/>
                  <a:gd name="T41" fmla="*/ 375 h 642"/>
                  <a:gd name="T42" fmla="*/ 0 w 1193"/>
                  <a:gd name="T43" fmla="*/ 342 h 642"/>
                  <a:gd name="T44" fmla="*/ 4 w 1193"/>
                  <a:gd name="T45" fmla="*/ 309 h 642"/>
                  <a:gd name="T46" fmla="*/ 8 w 1193"/>
                  <a:gd name="T47" fmla="*/ 278 h 642"/>
                  <a:gd name="T48" fmla="*/ 12 w 1193"/>
                  <a:gd name="T49" fmla="*/ 250 h 642"/>
                  <a:gd name="T50" fmla="*/ 54 w 1193"/>
                  <a:gd name="T51" fmla="*/ 175 h 642"/>
                  <a:gd name="T52" fmla="*/ 110 w 1193"/>
                  <a:gd name="T53" fmla="*/ 119 h 642"/>
                  <a:gd name="T54" fmla="*/ 176 w 1193"/>
                  <a:gd name="T55" fmla="*/ 78 h 642"/>
                  <a:gd name="T56" fmla="*/ 252 w 1193"/>
                  <a:gd name="T57" fmla="*/ 49 h 642"/>
                  <a:gd name="T58" fmla="*/ 330 w 1193"/>
                  <a:gd name="T59" fmla="*/ 29 h 642"/>
                  <a:gd name="T60" fmla="*/ 413 w 1193"/>
                  <a:gd name="T61" fmla="*/ 16 h 642"/>
                  <a:gd name="T62" fmla="*/ 496 w 1193"/>
                  <a:gd name="T63" fmla="*/ 8 h 642"/>
                  <a:gd name="T64" fmla="*/ 578 w 1193"/>
                  <a:gd name="T65" fmla="*/ 0 h 642"/>
                  <a:gd name="T66" fmla="*/ 667 w 1193"/>
                  <a:gd name="T67" fmla="*/ 0 h 642"/>
                  <a:gd name="T68" fmla="*/ 756 w 1193"/>
                  <a:gd name="T69" fmla="*/ 6 h 642"/>
                  <a:gd name="T70" fmla="*/ 844 w 1193"/>
                  <a:gd name="T71" fmla="*/ 18 h 642"/>
                  <a:gd name="T72" fmla="*/ 927 w 1193"/>
                  <a:gd name="T73" fmla="*/ 39 h 642"/>
                  <a:gd name="T74" fmla="*/ 1004 w 1193"/>
                  <a:gd name="T75" fmla="*/ 68 h 642"/>
                  <a:gd name="T76" fmla="*/ 1076 w 1193"/>
                  <a:gd name="T77" fmla="*/ 109 h 642"/>
                  <a:gd name="T78" fmla="*/ 1138 w 1193"/>
                  <a:gd name="T79" fmla="*/ 161 h 642"/>
                  <a:gd name="T80" fmla="*/ 1191 w 1193"/>
                  <a:gd name="T81" fmla="*/ 231 h 6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193" h="642">
                    <a:moveTo>
                      <a:pt x="1191" y="231"/>
                    </a:moveTo>
                    <a:lnTo>
                      <a:pt x="1193" y="264"/>
                    </a:lnTo>
                    <a:lnTo>
                      <a:pt x="1189" y="305"/>
                    </a:lnTo>
                    <a:lnTo>
                      <a:pt x="1177" y="349"/>
                    </a:lnTo>
                    <a:lnTo>
                      <a:pt x="1164" y="400"/>
                    </a:lnTo>
                    <a:lnTo>
                      <a:pt x="1144" y="444"/>
                    </a:lnTo>
                    <a:lnTo>
                      <a:pt x="1123" y="487"/>
                    </a:lnTo>
                    <a:lnTo>
                      <a:pt x="1098" y="522"/>
                    </a:lnTo>
                    <a:lnTo>
                      <a:pt x="1072" y="549"/>
                    </a:lnTo>
                    <a:lnTo>
                      <a:pt x="950" y="590"/>
                    </a:lnTo>
                    <a:lnTo>
                      <a:pt x="820" y="619"/>
                    </a:lnTo>
                    <a:lnTo>
                      <a:pt x="683" y="636"/>
                    </a:lnTo>
                    <a:lnTo>
                      <a:pt x="547" y="642"/>
                    </a:lnTo>
                    <a:lnTo>
                      <a:pt x="411" y="631"/>
                    </a:lnTo>
                    <a:lnTo>
                      <a:pt x="281" y="601"/>
                    </a:lnTo>
                    <a:lnTo>
                      <a:pt x="159" y="555"/>
                    </a:lnTo>
                    <a:lnTo>
                      <a:pt x="50" y="491"/>
                    </a:lnTo>
                    <a:lnTo>
                      <a:pt x="25" y="464"/>
                    </a:lnTo>
                    <a:lnTo>
                      <a:pt x="12" y="437"/>
                    </a:lnTo>
                    <a:lnTo>
                      <a:pt x="4" y="406"/>
                    </a:lnTo>
                    <a:lnTo>
                      <a:pt x="2" y="375"/>
                    </a:lnTo>
                    <a:lnTo>
                      <a:pt x="0" y="342"/>
                    </a:lnTo>
                    <a:lnTo>
                      <a:pt x="4" y="309"/>
                    </a:lnTo>
                    <a:lnTo>
                      <a:pt x="8" y="278"/>
                    </a:lnTo>
                    <a:lnTo>
                      <a:pt x="12" y="250"/>
                    </a:lnTo>
                    <a:lnTo>
                      <a:pt x="54" y="175"/>
                    </a:lnTo>
                    <a:lnTo>
                      <a:pt x="110" y="119"/>
                    </a:lnTo>
                    <a:lnTo>
                      <a:pt x="176" y="78"/>
                    </a:lnTo>
                    <a:lnTo>
                      <a:pt x="252" y="49"/>
                    </a:lnTo>
                    <a:lnTo>
                      <a:pt x="330" y="29"/>
                    </a:lnTo>
                    <a:lnTo>
                      <a:pt x="413" y="16"/>
                    </a:lnTo>
                    <a:lnTo>
                      <a:pt x="496" y="8"/>
                    </a:lnTo>
                    <a:lnTo>
                      <a:pt x="578" y="0"/>
                    </a:lnTo>
                    <a:lnTo>
                      <a:pt x="667" y="0"/>
                    </a:lnTo>
                    <a:lnTo>
                      <a:pt x="756" y="6"/>
                    </a:lnTo>
                    <a:lnTo>
                      <a:pt x="844" y="18"/>
                    </a:lnTo>
                    <a:lnTo>
                      <a:pt x="927" y="39"/>
                    </a:lnTo>
                    <a:lnTo>
                      <a:pt x="1004" y="68"/>
                    </a:lnTo>
                    <a:lnTo>
                      <a:pt x="1076" y="109"/>
                    </a:lnTo>
                    <a:lnTo>
                      <a:pt x="1138" y="161"/>
                    </a:lnTo>
                    <a:lnTo>
                      <a:pt x="1191" y="23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4" name="Freeform 70"/>
              <p:cNvSpPr>
                <a:spLocks/>
              </p:cNvSpPr>
              <p:nvPr/>
            </p:nvSpPr>
            <p:spPr bwMode="auto">
              <a:xfrm>
                <a:off x="4429" y="2818"/>
                <a:ext cx="548" cy="214"/>
              </a:xfrm>
              <a:custGeom>
                <a:avLst/>
                <a:gdLst>
                  <a:gd name="T0" fmla="*/ 1072 w 1096"/>
                  <a:gd name="T1" fmla="*/ 159 h 429"/>
                  <a:gd name="T2" fmla="*/ 1080 w 1096"/>
                  <a:gd name="T3" fmla="*/ 171 h 429"/>
                  <a:gd name="T4" fmla="*/ 1088 w 1096"/>
                  <a:gd name="T5" fmla="*/ 186 h 429"/>
                  <a:gd name="T6" fmla="*/ 1092 w 1096"/>
                  <a:gd name="T7" fmla="*/ 200 h 429"/>
                  <a:gd name="T8" fmla="*/ 1096 w 1096"/>
                  <a:gd name="T9" fmla="*/ 217 h 429"/>
                  <a:gd name="T10" fmla="*/ 1094 w 1096"/>
                  <a:gd name="T11" fmla="*/ 233 h 429"/>
                  <a:gd name="T12" fmla="*/ 1094 w 1096"/>
                  <a:gd name="T13" fmla="*/ 248 h 429"/>
                  <a:gd name="T14" fmla="*/ 1088 w 1096"/>
                  <a:gd name="T15" fmla="*/ 264 h 429"/>
                  <a:gd name="T16" fmla="*/ 1084 w 1096"/>
                  <a:gd name="T17" fmla="*/ 279 h 429"/>
                  <a:gd name="T18" fmla="*/ 987 w 1096"/>
                  <a:gd name="T19" fmla="*/ 340 h 429"/>
                  <a:gd name="T20" fmla="*/ 880 w 1096"/>
                  <a:gd name="T21" fmla="*/ 384 h 429"/>
                  <a:gd name="T22" fmla="*/ 762 w 1096"/>
                  <a:gd name="T23" fmla="*/ 413 h 429"/>
                  <a:gd name="T24" fmla="*/ 642 w 1096"/>
                  <a:gd name="T25" fmla="*/ 429 h 429"/>
                  <a:gd name="T26" fmla="*/ 516 w 1096"/>
                  <a:gd name="T27" fmla="*/ 429 h 429"/>
                  <a:gd name="T28" fmla="*/ 396 w 1096"/>
                  <a:gd name="T29" fmla="*/ 417 h 429"/>
                  <a:gd name="T30" fmla="*/ 281 w 1096"/>
                  <a:gd name="T31" fmla="*/ 392 h 429"/>
                  <a:gd name="T32" fmla="*/ 178 w 1096"/>
                  <a:gd name="T33" fmla="*/ 359 h 429"/>
                  <a:gd name="T34" fmla="*/ 151 w 1096"/>
                  <a:gd name="T35" fmla="*/ 349 h 429"/>
                  <a:gd name="T36" fmla="*/ 128 w 1096"/>
                  <a:gd name="T37" fmla="*/ 340 h 429"/>
                  <a:gd name="T38" fmla="*/ 103 w 1096"/>
                  <a:gd name="T39" fmla="*/ 326 h 429"/>
                  <a:gd name="T40" fmla="*/ 81 w 1096"/>
                  <a:gd name="T41" fmla="*/ 312 h 429"/>
                  <a:gd name="T42" fmla="*/ 58 w 1096"/>
                  <a:gd name="T43" fmla="*/ 295 h 429"/>
                  <a:gd name="T44" fmla="*/ 39 w 1096"/>
                  <a:gd name="T45" fmla="*/ 277 h 429"/>
                  <a:gd name="T46" fmla="*/ 21 w 1096"/>
                  <a:gd name="T47" fmla="*/ 256 h 429"/>
                  <a:gd name="T48" fmla="*/ 10 w 1096"/>
                  <a:gd name="T49" fmla="*/ 237 h 429"/>
                  <a:gd name="T50" fmla="*/ 2 w 1096"/>
                  <a:gd name="T51" fmla="*/ 221 h 429"/>
                  <a:gd name="T52" fmla="*/ 0 w 1096"/>
                  <a:gd name="T53" fmla="*/ 208 h 429"/>
                  <a:gd name="T54" fmla="*/ 2 w 1096"/>
                  <a:gd name="T55" fmla="*/ 194 h 429"/>
                  <a:gd name="T56" fmla="*/ 8 w 1096"/>
                  <a:gd name="T57" fmla="*/ 181 h 429"/>
                  <a:gd name="T58" fmla="*/ 14 w 1096"/>
                  <a:gd name="T59" fmla="*/ 167 h 429"/>
                  <a:gd name="T60" fmla="*/ 21 w 1096"/>
                  <a:gd name="T61" fmla="*/ 153 h 429"/>
                  <a:gd name="T62" fmla="*/ 31 w 1096"/>
                  <a:gd name="T63" fmla="*/ 142 h 429"/>
                  <a:gd name="T64" fmla="*/ 43 w 1096"/>
                  <a:gd name="T65" fmla="*/ 132 h 429"/>
                  <a:gd name="T66" fmla="*/ 101 w 1096"/>
                  <a:gd name="T67" fmla="*/ 93 h 429"/>
                  <a:gd name="T68" fmla="*/ 165 w 1096"/>
                  <a:gd name="T69" fmla="*/ 64 h 429"/>
                  <a:gd name="T70" fmla="*/ 233 w 1096"/>
                  <a:gd name="T71" fmla="*/ 41 h 429"/>
                  <a:gd name="T72" fmla="*/ 306 w 1096"/>
                  <a:gd name="T73" fmla="*/ 25 h 429"/>
                  <a:gd name="T74" fmla="*/ 380 w 1096"/>
                  <a:gd name="T75" fmla="*/ 12 h 429"/>
                  <a:gd name="T76" fmla="*/ 458 w 1096"/>
                  <a:gd name="T77" fmla="*/ 4 h 429"/>
                  <a:gd name="T78" fmla="*/ 533 w 1096"/>
                  <a:gd name="T79" fmla="*/ 0 h 429"/>
                  <a:gd name="T80" fmla="*/ 613 w 1096"/>
                  <a:gd name="T81" fmla="*/ 2 h 429"/>
                  <a:gd name="T82" fmla="*/ 675 w 1096"/>
                  <a:gd name="T83" fmla="*/ 8 h 429"/>
                  <a:gd name="T84" fmla="*/ 737 w 1096"/>
                  <a:gd name="T85" fmla="*/ 18 h 429"/>
                  <a:gd name="T86" fmla="*/ 797 w 1096"/>
                  <a:gd name="T87" fmla="*/ 27 h 429"/>
                  <a:gd name="T88" fmla="*/ 857 w 1096"/>
                  <a:gd name="T89" fmla="*/ 45 h 429"/>
                  <a:gd name="T90" fmla="*/ 913 w 1096"/>
                  <a:gd name="T91" fmla="*/ 64 h 429"/>
                  <a:gd name="T92" fmla="*/ 970 w 1096"/>
                  <a:gd name="T93" fmla="*/ 89 h 429"/>
                  <a:gd name="T94" fmla="*/ 1020 w 1096"/>
                  <a:gd name="T95" fmla="*/ 118 h 429"/>
                  <a:gd name="T96" fmla="*/ 1072 w 1096"/>
                  <a:gd name="T97" fmla="*/ 159 h 4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96" h="429">
                    <a:moveTo>
                      <a:pt x="1072" y="159"/>
                    </a:moveTo>
                    <a:lnTo>
                      <a:pt x="1080" y="171"/>
                    </a:lnTo>
                    <a:lnTo>
                      <a:pt x="1088" y="186"/>
                    </a:lnTo>
                    <a:lnTo>
                      <a:pt x="1092" y="200"/>
                    </a:lnTo>
                    <a:lnTo>
                      <a:pt x="1096" y="217"/>
                    </a:lnTo>
                    <a:lnTo>
                      <a:pt x="1094" y="233"/>
                    </a:lnTo>
                    <a:lnTo>
                      <a:pt x="1094" y="248"/>
                    </a:lnTo>
                    <a:lnTo>
                      <a:pt x="1088" y="264"/>
                    </a:lnTo>
                    <a:lnTo>
                      <a:pt x="1084" y="279"/>
                    </a:lnTo>
                    <a:lnTo>
                      <a:pt x="987" y="340"/>
                    </a:lnTo>
                    <a:lnTo>
                      <a:pt x="880" y="384"/>
                    </a:lnTo>
                    <a:lnTo>
                      <a:pt x="762" y="413"/>
                    </a:lnTo>
                    <a:lnTo>
                      <a:pt x="642" y="429"/>
                    </a:lnTo>
                    <a:lnTo>
                      <a:pt x="516" y="429"/>
                    </a:lnTo>
                    <a:lnTo>
                      <a:pt x="396" y="417"/>
                    </a:lnTo>
                    <a:lnTo>
                      <a:pt x="281" y="392"/>
                    </a:lnTo>
                    <a:lnTo>
                      <a:pt x="178" y="359"/>
                    </a:lnTo>
                    <a:lnTo>
                      <a:pt x="151" y="349"/>
                    </a:lnTo>
                    <a:lnTo>
                      <a:pt x="128" y="340"/>
                    </a:lnTo>
                    <a:lnTo>
                      <a:pt x="103" y="326"/>
                    </a:lnTo>
                    <a:lnTo>
                      <a:pt x="81" y="312"/>
                    </a:lnTo>
                    <a:lnTo>
                      <a:pt x="58" y="295"/>
                    </a:lnTo>
                    <a:lnTo>
                      <a:pt x="39" y="277"/>
                    </a:lnTo>
                    <a:lnTo>
                      <a:pt x="21" y="256"/>
                    </a:lnTo>
                    <a:lnTo>
                      <a:pt x="10" y="237"/>
                    </a:lnTo>
                    <a:lnTo>
                      <a:pt x="2" y="221"/>
                    </a:lnTo>
                    <a:lnTo>
                      <a:pt x="0" y="208"/>
                    </a:lnTo>
                    <a:lnTo>
                      <a:pt x="2" y="194"/>
                    </a:lnTo>
                    <a:lnTo>
                      <a:pt x="8" y="181"/>
                    </a:lnTo>
                    <a:lnTo>
                      <a:pt x="14" y="167"/>
                    </a:lnTo>
                    <a:lnTo>
                      <a:pt x="21" y="153"/>
                    </a:lnTo>
                    <a:lnTo>
                      <a:pt x="31" y="142"/>
                    </a:lnTo>
                    <a:lnTo>
                      <a:pt x="43" y="132"/>
                    </a:lnTo>
                    <a:lnTo>
                      <a:pt x="101" y="93"/>
                    </a:lnTo>
                    <a:lnTo>
                      <a:pt x="165" y="64"/>
                    </a:lnTo>
                    <a:lnTo>
                      <a:pt x="233" y="41"/>
                    </a:lnTo>
                    <a:lnTo>
                      <a:pt x="306" y="25"/>
                    </a:lnTo>
                    <a:lnTo>
                      <a:pt x="380" y="12"/>
                    </a:lnTo>
                    <a:lnTo>
                      <a:pt x="458" y="4"/>
                    </a:lnTo>
                    <a:lnTo>
                      <a:pt x="533" y="0"/>
                    </a:lnTo>
                    <a:lnTo>
                      <a:pt x="613" y="2"/>
                    </a:lnTo>
                    <a:lnTo>
                      <a:pt x="675" y="8"/>
                    </a:lnTo>
                    <a:lnTo>
                      <a:pt x="737" y="18"/>
                    </a:lnTo>
                    <a:lnTo>
                      <a:pt x="797" y="27"/>
                    </a:lnTo>
                    <a:lnTo>
                      <a:pt x="857" y="45"/>
                    </a:lnTo>
                    <a:lnTo>
                      <a:pt x="913" y="64"/>
                    </a:lnTo>
                    <a:lnTo>
                      <a:pt x="970" y="89"/>
                    </a:lnTo>
                    <a:lnTo>
                      <a:pt x="1020" y="118"/>
                    </a:lnTo>
                    <a:lnTo>
                      <a:pt x="1072" y="15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5" name="Freeform 71"/>
              <p:cNvSpPr>
                <a:spLocks/>
              </p:cNvSpPr>
              <p:nvPr/>
            </p:nvSpPr>
            <p:spPr bwMode="auto">
              <a:xfrm>
                <a:off x="4425" y="2964"/>
                <a:ext cx="530" cy="136"/>
              </a:xfrm>
              <a:custGeom>
                <a:avLst/>
                <a:gdLst>
                  <a:gd name="T0" fmla="*/ 920 w 1059"/>
                  <a:gd name="T1" fmla="*/ 138 h 271"/>
                  <a:gd name="T2" fmla="*/ 1059 w 1059"/>
                  <a:gd name="T3" fmla="*/ 76 h 271"/>
                  <a:gd name="T4" fmla="*/ 1053 w 1059"/>
                  <a:gd name="T5" fmla="*/ 116 h 271"/>
                  <a:gd name="T6" fmla="*/ 1038 w 1059"/>
                  <a:gd name="T7" fmla="*/ 149 h 271"/>
                  <a:gd name="T8" fmla="*/ 1009 w 1059"/>
                  <a:gd name="T9" fmla="*/ 175 h 271"/>
                  <a:gd name="T10" fmla="*/ 976 w 1059"/>
                  <a:gd name="T11" fmla="*/ 194 h 271"/>
                  <a:gd name="T12" fmla="*/ 935 w 1059"/>
                  <a:gd name="T13" fmla="*/ 207 h 271"/>
                  <a:gd name="T14" fmla="*/ 894 w 1059"/>
                  <a:gd name="T15" fmla="*/ 223 h 271"/>
                  <a:gd name="T16" fmla="*/ 854 w 1059"/>
                  <a:gd name="T17" fmla="*/ 235 h 271"/>
                  <a:gd name="T18" fmla="*/ 819 w 1059"/>
                  <a:gd name="T19" fmla="*/ 252 h 271"/>
                  <a:gd name="T20" fmla="*/ 710 w 1059"/>
                  <a:gd name="T21" fmla="*/ 264 h 271"/>
                  <a:gd name="T22" fmla="*/ 601 w 1059"/>
                  <a:gd name="T23" fmla="*/ 271 h 271"/>
                  <a:gd name="T24" fmla="*/ 489 w 1059"/>
                  <a:gd name="T25" fmla="*/ 271 h 271"/>
                  <a:gd name="T26" fmla="*/ 380 w 1059"/>
                  <a:gd name="T27" fmla="*/ 264 h 271"/>
                  <a:gd name="T28" fmla="*/ 274 w 1059"/>
                  <a:gd name="T29" fmla="*/ 242 h 271"/>
                  <a:gd name="T30" fmla="*/ 175 w 1059"/>
                  <a:gd name="T31" fmla="*/ 211 h 271"/>
                  <a:gd name="T32" fmla="*/ 86 w 1059"/>
                  <a:gd name="T33" fmla="*/ 163 h 271"/>
                  <a:gd name="T34" fmla="*/ 8 w 1059"/>
                  <a:gd name="T35" fmla="*/ 101 h 271"/>
                  <a:gd name="T36" fmla="*/ 2 w 1059"/>
                  <a:gd name="T37" fmla="*/ 85 h 271"/>
                  <a:gd name="T38" fmla="*/ 2 w 1059"/>
                  <a:gd name="T39" fmla="*/ 72 h 271"/>
                  <a:gd name="T40" fmla="*/ 0 w 1059"/>
                  <a:gd name="T41" fmla="*/ 58 h 271"/>
                  <a:gd name="T42" fmla="*/ 2 w 1059"/>
                  <a:gd name="T43" fmla="*/ 47 h 271"/>
                  <a:gd name="T44" fmla="*/ 2 w 1059"/>
                  <a:gd name="T45" fmla="*/ 33 h 271"/>
                  <a:gd name="T46" fmla="*/ 4 w 1059"/>
                  <a:gd name="T47" fmla="*/ 21 h 271"/>
                  <a:gd name="T48" fmla="*/ 6 w 1059"/>
                  <a:gd name="T49" fmla="*/ 10 h 271"/>
                  <a:gd name="T50" fmla="*/ 8 w 1059"/>
                  <a:gd name="T51" fmla="*/ 0 h 271"/>
                  <a:gd name="T52" fmla="*/ 103 w 1059"/>
                  <a:gd name="T53" fmla="*/ 68 h 271"/>
                  <a:gd name="T54" fmla="*/ 208 w 1059"/>
                  <a:gd name="T55" fmla="*/ 118 h 271"/>
                  <a:gd name="T56" fmla="*/ 320 w 1059"/>
                  <a:gd name="T57" fmla="*/ 153 h 271"/>
                  <a:gd name="T58" fmla="*/ 439 w 1059"/>
                  <a:gd name="T59" fmla="*/ 173 h 271"/>
                  <a:gd name="T60" fmla="*/ 559 w 1059"/>
                  <a:gd name="T61" fmla="*/ 178 h 271"/>
                  <a:gd name="T62" fmla="*/ 681 w 1059"/>
                  <a:gd name="T63" fmla="*/ 175 h 271"/>
                  <a:gd name="T64" fmla="*/ 801 w 1059"/>
                  <a:gd name="T65" fmla="*/ 159 h 271"/>
                  <a:gd name="T66" fmla="*/ 920 w 1059"/>
                  <a:gd name="T67" fmla="*/ 138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59" h="271">
                    <a:moveTo>
                      <a:pt x="920" y="138"/>
                    </a:moveTo>
                    <a:lnTo>
                      <a:pt x="1059" y="76"/>
                    </a:lnTo>
                    <a:lnTo>
                      <a:pt x="1053" y="116"/>
                    </a:lnTo>
                    <a:lnTo>
                      <a:pt x="1038" y="149"/>
                    </a:lnTo>
                    <a:lnTo>
                      <a:pt x="1009" y="175"/>
                    </a:lnTo>
                    <a:lnTo>
                      <a:pt x="976" y="194"/>
                    </a:lnTo>
                    <a:lnTo>
                      <a:pt x="935" y="207"/>
                    </a:lnTo>
                    <a:lnTo>
                      <a:pt x="894" y="223"/>
                    </a:lnTo>
                    <a:lnTo>
                      <a:pt x="854" y="235"/>
                    </a:lnTo>
                    <a:lnTo>
                      <a:pt x="819" y="252"/>
                    </a:lnTo>
                    <a:lnTo>
                      <a:pt x="710" y="264"/>
                    </a:lnTo>
                    <a:lnTo>
                      <a:pt x="601" y="271"/>
                    </a:lnTo>
                    <a:lnTo>
                      <a:pt x="489" y="271"/>
                    </a:lnTo>
                    <a:lnTo>
                      <a:pt x="380" y="264"/>
                    </a:lnTo>
                    <a:lnTo>
                      <a:pt x="274" y="242"/>
                    </a:lnTo>
                    <a:lnTo>
                      <a:pt x="175" y="211"/>
                    </a:lnTo>
                    <a:lnTo>
                      <a:pt x="86" y="163"/>
                    </a:lnTo>
                    <a:lnTo>
                      <a:pt x="8" y="101"/>
                    </a:lnTo>
                    <a:lnTo>
                      <a:pt x="2" y="85"/>
                    </a:lnTo>
                    <a:lnTo>
                      <a:pt x="2" y="72"/>
                    </a:lnTo>
                    <a:lnTo>
                      <a:pt x="0" y="58"/>
                    </a:lnTo>
                    <a:lnTo>
                      <a:pt x="2" y="47"/>
                    </a:lnTo>
                    <a:lnTo>
                      <a:pt x="2" y="33"/>
                    </a:lnTo>
                    <a:lnTo>
                      <a:pt x="4" y="21"/>
                    </a:lnTo>
                    <a:lnTo>
                      <a:pt x="6" y="10"/>
                    </a:lnTo>
                    <a:lnTo>
                      <a:pt x="8" y="0"/>
                    </a:lnTo>
                    <a:lnTo>
                      <a:pt x="103" y="68"/>
                    </a:lnTo>
                    <a:lnTo>
                      <a:pt x="208" y="118"/>
                    </a:lnTo>
                    <a:lnTo>
                      <a:pt x="320" y="153"/>
                    </a:lnTo>
                    <a:lnTo>
                      <a:pt x="439" y="173"/>
                    </a:lnTo>
                    <a:lnTo>
                      <a:pt x="559" y="178"/>
                    </a:lnTo>
                    <a:lnTo>
                      <a:pt x="681" y="175"/>
                    </a:lnTo>
                    <a:lnTo>
                      <a:pt x="801" y="159"/>
                    </a:lnTo>
                    <a:lnTo>
                      <a:pt x="920" y="138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6" name="Freeform 72"/>
              <p:cNvSpPr>
                <a:spLocks/>
              </p:cNvSpPr>
              <p:nvPr/>
            </p:nvSpPr>
            <p:spPr bwMode="auto">
              <a:xfrm>
                <a:off x="4086" y="3105"/>
                <a:ext cx="828" cy="499"/>
              </a:xfrm>
              <a:custGeom>
                <a:avLst/>
                <a:gdLst>
                  <a:gd name="T0" fmla="*/ 1143 w 1657"/>
                  <a:gd name="T1" fmla="*/ 179 h 999"/>
                  <a:gd name="T2" fmla="*/ 1168 w 1657"/>
                  <a:gd name="T3" fmla="*/ 223 h 999"/>
                  <a:gd name="T4" fmla="*/ 1185 w 1657"/>
                  <a:gd name="T5" fmla="*/ 272 h 999"/>
                  <a:gd name="T6" fmla="*/ 1191 w 1657"/>
                  <a:gd name="T7" fmla="*/ 320 h 999"/>
                  <a:gd name="T8" fmla="*/ 1242 w 1657"/>
                  <a:gd name="T9" fmla="*/ 359 h 999"/>
                  <a:gd name="T10" fmla="*/ 1356 w 1657"/>
                  <a:gd name="T11" fmla="*/ 384 h 999"/>
                  <a:gd name="T12" fmla="*/ 1472 w 1657"/>
                  <a:gd name="T13" fmla="*/ 421 h 999"/>
                  <a:gd name="T14" fmla="*/ 1579 w 1657"/>
                  <a:gd name="T15" fmla="*/ 477 h 999"/>
                  <a:gd name="T16" fmla="*/ 1643 w 1657"/>
                  <a:gd name="T17" fmla="*/ 553 h 999"/>
                  <a:gd name="T18" fmla="*/ 1657 w 1657"/>
                  <a:gd name="T19" fmla="*/ 625 h 999"/>
                  <a:gd name="T20" fmla="*/ 1653 w 1657"/>
                  <a:gd name="T21" fmla="*/ 700 h 999"/>
                  <a:gd name="T22" fmla="*/ 1643 w 1657"/>
                  <a:gd name="T23" fmla="*/ 778 h 999"/>
                  <a:gd name="T24" fmla="*/ 1602 w 1657"/>
                  <a:gd name="T25" fmla="*/ 857 h 999"/>
                  <a:gd name="T26" fmla="*/ 1488 w 1657"/>
                  <a:gd name="T27" fmla="*/ 923 h 999"/>
                  <a:gd name="T28" fmla="*/ 1364 w 1657"/>
                  <a:gd name="T29" fmla="*/ 962 h 999"/>
                  <a:gd name="T30" fmla="*/ 1279 w 1657"/>
                  <a:gd name="T31" fmla="*/ 979 h 999"/>
                  <a:gd name="T32" fmla="*/ 1158 w 1657"/>
                  <a:gd name="T33" fmla="*/ 993 h 999"/>
                  <a:gd name="T34" fmla="*/ 941 w 1657"/>
                  <a:gd name="T35" fmla="*/ 993 h 999"/>
                  <a:gd name="T36" fmla="*/ 734 w 1657"/>
                  <a:gd name="T37" fmla="*/ 956 h 999"/>
                  <a:gd name="T38" fmla="*/ 549 w 1657"/>
                  <a:gd name="T39" fmla="*/ 869 h 999"/>
                  <a:gd name="T40" fmla="*/ 456 w 1657"/>
                  <a:gd name="T41" fmla="*/ 786 h 999"/>
                  <a:gd name="T42" fmla="*/ 456 w 1657"/>
                  <a:gd name="T43" fmla="*/ 733 h 999"/>
                  <a:gd name="T44" fmla="*/ 462 w 1657"/>
                  <a:gd name="T45" fmla="*/ 677 h 999"/>
                  <a:gd name="T46" fmla="*/ 443 w 1657"/>
                  <a:gd name="T47" fmla="*/ 638 h 999"/>
                  <a:gd name="T48" fmla="*/ 367 w 1657"/>
                  <a:gd name="T49" fmla="*/ 625 h 999"/>
                  <a:gd name="T50" fmla="*/ 274 w 1657"/>
                  <a:gd name="T51" fmla="*/ 607 h 999"/>
                  <a:gd name="T52" fmla="*/ 189 w 1657"/>
                  <a:gd name="T53" fmla="*/ 578 h 999"/>
                  <a:gd name="T54" fmla="*/ 107 w 1657"/>
                  <a:gd name="T55" fmla="*/ 537 h 999"/>
                  <a:gd name="T56" fmla="*/ 41 w 1657"/>
                  <a:gd name="T57" fmla="*/ 485 h 999"/>
                  <a:gd name="T58" fmla="*/ 12 w 1657"/>
                  <a:gd name="T59" fmla="*/ 421 h 999"/>
                  <a:gd name="T60" fmla="*/ 0 w 1657"/>
                  <a:gd name="T61" fmla="*/ 349 h 999"/>
                  <a:gd name="T62" fmla="*/ 2 w 1657"/>
                  <a:gd name="T63" fmla="*/ 274 h 999"/>
                  <a:gd name="T64" fmla="*/ 39 w 1657"/>
                  <a:gd name="T65" fmla="*/ 171 h 999"/>
                  <a:gd name="T66" fmla="*/ 142 w 1657"/>
                  <a:gd name="T67" fmla="*/ 85 h 999"/>
                  <a:gd name="T68" fmla="*/ 278 w 1657"/>
                  <a:gd name="T69" fmla="*/ 39 h 999"/>
                  <a:gd name="T70" fmla="*/ 425 w 1657"/>
                  <a:gd name="T71" fmla="*/ 14 h 999"/>
                  <a:gd name="T72" fmla="*/ 582 w 1657"/>
                  <a:gd name="T73" fmla="*/ 0 h 999"/>
                  <a:gd name="T74" fmla="*/ 751 w 1657"/>
                  <a:gd name="T75" fmla="*/ 14 h 999"/>
                  <a:gd name="T76" fmla="*/ 912 w 1657"/>
                  <a:gd name="T77" fmla="*/ 53 h 999"/>
                  <a:gd name="T78" fmla="*/ 1059 w 1657"/>
                  <a:gd name="T79" fmla="*/ 117 h 9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657" h="999">
                    <a:moveTo>
                      <a:pt x="1129" y="161"/>
                    </a:moveTo>
                    <a:lnTo>
                      <a:pt x="1143" y="179"/>
                    </a:lnTo>
                    <a:lnTo>
                      <a:pt x="1156" y="202"/>
                    </a:lnTo>
                    <a:lnTo>
                      <a:pt x="1168" y="223"/>
                    </a:lnTo>
                    <a:lnTo>
                      <a:pt x="1180" y="248"/>
                    </a:lnTo>
                    <a:lnTo>
                      <a:pt x="1185" y="272"/>
                    </a:lnTo>
                    <a:lnTo>
                      <a:pt x="1191" y="295"/>
                    </a:lnTo>
                    <a:lnTo>
                      <a:pt x="1191" y="320"/>
                    </a:lnTo>
                    <a:lnTo>
                      <a:pt x="1189" y="347"/>
                    </a:lnTo>
                    <a:lnTo>
                      <a:pt x="1242" y="359"/>
                    </a:lnTo>
                    <a:lnTo>
                      <a:pt x="1300" y="372"/>
                    </a:lnTo>
                    <a:lnTo>
                      <a:pt x="1356" y="384"/>
                    </a:lnTo>
                    <a:lnTo>
                      <a:pt x="1416" y="402"/>
                    </a:lnTo>
                    <a:lnTo>
                      <a:pt x="1472" y="421"/>
                    </a:lnTo>
                    <a:lnTo>
                      <a:pt x="1527" y="446"/>
                    </a:lnTo>
                    <a:lnTo>
                      <a:pt x="1579" y="477"/>
                    </a:lnTo>
                    <a:lnTo>
                      <a:pt x="1628" y="522"/>
                    </a:lnTo>
                    <a:lnTo>
                      <a:pt x="1643" y="553"/>
                    </a:lnTo>
                    <a:lnTo>
                      <a:pt x="1653" y="588"/>
                    </a:lnTo>
                    <a:lnTo>
                      <a:pt x="1657" y="625"/>
                    </a:lnTo>
                    <a:lnTo>
                      <a:pt x="1657" y="663"/>
                    </a:lnTo>
                    <a:lnTo>
                      <a:pt x="1653" y="700"/>
                    </a:lnTo>
                    <a:lnTo>
                      <a:pt x="1649" y="739"/>
                    </a:lnTo>
                    <a:lnTo>
                      <a:pt x="1643" y="778"/>
                    </a:lnTo>
                    <a:lnTo>
                      <a:pt x="1641" y="817"/>
                    </a:lnTo>
                    <a:lnTo>
                      <a:pt x="1602" y="857"/>
                    </a:lnTo>
                    <a:lnTo>
                      <a:pt x="1550" y="894"/>
                    </a:lnTo>
                    <a:lnTo>
                      <a:pt x="1488" y="923"/>
                    </a:lnTo>
                    <a:lnTo>
                      <a:pt x="1426" y="946"/>
                    </a:lnTo>
                    <a:lnTo>
                      <a:pt x="1364" y="962"/>
                    </a:lnTo>
                    <a:lnTo>
                      <a:pt x="1315" y="974"/>
                    </a:lnTo>
                    <a:lnTo>
                      <a:pt x="1279" y="979"/>
                    </a:lnTo>
                    <a:lnTo>
                      <a:pt x="1267" y="983"/>
                    </a:lnTo>
                    <a:lnTo>
                      <a:pt x="1158" y="993"/>
                    </a:lnTo>
                    <a:lnTo>
                      <a:pt x="1050" y="999"/>
                    </a:lnTo>
                    <a:lnTo>
                      <a:pt x="941" y="993"/>
                    </a:lnTo>
                    <a:lnTo>
                      <a:pt x="836" y="981"/>
                    </a:lnTo>
                    <a:lnTo>
                      <a:pt x="734" y="956"/>
                    </a:lnTo>
                    <a:lnTo>
                      <a:pt x="637" y="919"/>
                    </a:lnTo>
                    <a:lnTo>
                      <a:pt x="549" y="869"/>
                    </a:lnTo>
                    <a:lnTo>
                      <a:pt x="472" y="805"/>
                    </a:lnTo>
                    <a:lnTo>
                      <a:pt x="456" y="786"/>
                    </a:lnTo>
                    <a:lnTo>
                      <a:pt x="454" y="760"/>
                    </a:lnTo>
                    <a:lnTo>
                      <a:pt x="456" y="733"/>
                    </a:lnTo>
                    <a:lnTo>
                      <a:pt x="460" y="706"/>
                    </a:lnTo>
                    <a:lnTo>
                      <a:pt x="462" y="677"/>
                    </a:lnTo>
                    <a:lnTo>
                      <a:pt x="458" y="654"/>
                    </a:lnTo>
                    <a:lnTo>
                      <a:pt x="443" y="638"/>
                    </a:lnTo>
                    <a:lnTo>
                      <a:pt x="416" y="632"/>
                    </a:lnTo>
                    <a:lnTo>
                      <a:pt x="367" y="625"/>
                    </a:lnTo>
                    <a:lnTo>
                      <a:pt x="320" y="619"/>
                    </a:lnTo>
                    <a:lnTo>
                      <a:pt x="274" y="607"/>
                    </a:lnTo>
                    <a:lnTo>
                      <a:pt x="233" y="596"/>
                    </a:lnTo>
                    <a:lnTo>
                      <a:pt x="189" y="578"/>
                    </a:lnTo>
                    <a:lnTo>
                      <a:pt x="148" y="561"/>
                    </a:lnTo>
                    <a:lnTo>
                      <a:pt x="107" y="537"/>
                    </a:lnTo>
                    <a:lnTo>
                      <a:pt x="68" y="514"/>
                    </a:lnTo>
                    <a:lnTo>
                      <a:pt x="41" y="485"/>
                    </a:lnTo>
                    <a:lnTo>
                      <a:pt x="24" y="456"/>
                    </a:lnTo>
                    <a:lnTo>
                      <a:pt x="12" y="421"/>
                    </a:lnTo>
                    <a:lnTo>
                      <a:pt x="6" y="388"/>
                    </a:lnTo>
                    <a:lnTo>
                      <a:pt x="0" y="349"/>
                    </a:lnTo>
                    <a:lnTo>
                      <a:pt x="0" y="312"/>
                    </a:lnTo>
                    <a:lnTo>
                      <a:pt x="2" y="274"/>
                    </a:lnTo>
                    <a:lnTo>
                      <a:pt x="6" y="239"/>
                    </a:lnTo>
                    <a:lnTo>
                      <a:pt x="39" y="171"/>
                    </a:lnTo>
                    <a:lnTo>
                      <a:pt x="86" y="122"/>
                    </a:lnTo>
                    <a:lnTo>
                      <a:pt x="142" y="85"/>
                    </a:lnTo>
                    <a:lnTo>
                      <a:pt x="208" y="60"/>
                    </a:lnTo>
                    <a:lnTo>
                      <a:pt x="278" y="39"/>
                    </a:lnTo>
                    <a:lnTo>
                      <a:pt x="352" y="25"/>
                    </a:lnTo>
                    <a:lnTo>
                      <a:pt x="425" y="14"/>
                    </a:lnTo>
                    <a:lnTo>
                      <a:pt x="497" y="4"/>
                    </a:lnTo>
                    <a:lnTo>
                      <a:pt x="582" y="0"/>
                    </a:lnTo>
                    <a:lnTo>
                      <a:pt x="668" y="6"/>
                    </a:lnTo>
                    <a:lnTo>
                      <a:pt x="751" y="14"/>
                    </a:lnTo>
                    <a:lnTo>
                      <a:pt x="834" y="31"/>
                    </a:lnTo>
                    <a:lnTo>
                      <a:pt x="912" y="53"/>
                    </a:lnTo>
                    <a:lnTo>
                      <a:pt x="990" y="82"/>
                    </a:lnTo>
                    <a:lnTo>
                      <a:pt x="1059" y="117"/>
                    </a:lnTo>
                    <a:lnTo>
                      <a:pt x="1129" y="161"/>
                    </a:lnTo>
                    <a:close/>
                  </a:path>
                </a:pathLst>
              </a:custGeom>
              <a:solidFill>
                <a:srgbClr val="000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7" name="Freeform 73"/>
              <p:cNvSpPr>
                <a:spLocks/>
              </p:cNvSpPr>
              <p:nvPr/>
            </p:nvSpPr>
            <p:spPr bwMode="auto">
              <a:xfrm>
                <a:off x="4108" y="3124"/>
                <a:ext cx="545" cy="213"/>
              </a:xfrm>
              <a:custGeom>
                <a:avLst/>
                <a:gdLst>
                  <a:gd name="T0" fmla="*/ 1078 w 1090"/>
                  <a:gd name="T1" fmla="*/ 180 h 427"/>
                  <a:gd name="T2" fmla="*/ 1082 w 1090"/>
                  <a:gd name="T3" fmla="*/ 192 h 427"/>
                  <a:gd name="T4" fmla="*/ 1086 w 1090"/>
                  <a:gd name="T5" fmla="*/ 206 h 427"/>
                  <a:gd name="T6" fmla="*/ 1088 w 1090"/>
                  <a:gd name="T7" fmla="*/ 217 h 427"/>
                  <a:gd name="T8" fmla="*/ 1090 w 1090"/>
                  <a:gd name="T9" fmla="*/ 233 h 427"/>
                  <a:gd name="T10" fmla="*/ 1088 w 1090"/>
                  <a:gd name="T11" fmla="*/ 244 h 427"/>
                  <a:gd name="T12" fmla="*/ 1086 w 1090"/>
                  <a:gd name="T13" fmla="*/ 258 h 427"/>
                  <a:gd name="T14" fmla="*/ 1082 w 1090"/>
                  <a:gd name="T15" fmla="*/ 270 h 427"/>
                  <a:gd name="T16" fmla="*/ 1078 w 1090"/>
                  <a:gd name="T17" fmla="*/ 281 h 427"/>
                  <a:gd name="T18" fmla="*/ 1005 w 1090"/>
                  <a:gd name="T19" fmla="*/ 334 h 427"/>
                  <a:gd name="T20" fmla="*/ 925 w 1090"/>
                  <a:gd name="T21" fmla="*/ 374 h 427"/>
                  <a:gd name="T22" fmla="*/ 840 w 1090"/>
                  <a:gd name="T23" fmla="*/ 401 h 427"/>
                  <a:gd name="T24" fmla="*/ 751 w 1090"/>
                  <a:gd name="T25" fmla="*/ 419 h 427"/>
                  <a:gd name="T26" fmla="*/ 656 w 1090"/>
                  <a:gd name="T27" fmla="*/ 425 h 427"/>
                  <a:gd name="T28" fmla="*/ 563 w 1090"/>
                  <a:gd name="T29" fmla="*/ 427 h 427"/>
                  <a:gd name="T30" fmla="*/ 469 w 1090"/>
                  <a:gd name="T31" fmla="*/ 421 h 427"/>
                  <a:gd name="T32" fmla="*/ 378 w 1090"/>
                  <a:gd name="T33" fmla="*/ 415 h 427"/>
                  <a:gd name="T34" fmla="*/ 326 w 1090"/>
                  <a:gd name="T35" fmla="*/ 403 h 427"/>
                  <a:gd name="T36" fmla="*/ 275 w 1090"/>
                  <a:gd name="T37" fmla="*/ 392 h 427"/>
                  <a:gd name="T38" fmla="*/ 223 w 1090"/>
                  <a:gd name="T39" fmla="*/ 378 h 427"/>
                  <a:gd name="T40" fmla="*/ 175 w 1090"/>
                  <a:gd name="T41" fmla="*/ 363 h 427"/>
                  <a:gd name="T42" fmla="*/ 126 w 1090"/>
                  <a:gd name="T43" fmla="*/ 339 h 427"/>
                  <a:gd name="T44" fmla="*/ 83 w 1090"/>
                  <a:gd name="T45" fmla="*/ 314 h 427"/>
                  <a:gd name="T46" fmla="*/ 45 w 1090"/>
                  <a:gd name="T47" fmla="*/ 281 h 427"/>
                  <a:gd name="T48" fmla="*/ 12 w 1090"/>
                  <a:gd name="T49" fmla="*/ 242 h 427"/>
                  <a:gd name="T50" fmla="*/ 4 w 1090"/>
                  <a:gd name="T51" fmla="*/ 231 h 427"/>
                  <a:gd name="T52" fmla="*/ 2 w 1090"/>
                  <a:gd name="T53" fmla="*/ 219 h 427"/>
                  <a:gd name="T54" fmla="*/ 0 w 1090"/>
                  <a:gd name="T55" fmla="*/ 204 h 427"/>
                  <a:gd name="T56" fmla="*/ 0 w 1090"/>
                  <a:gd name="T57" fmla="*/ 192 h 427"/>
                  <a:gd name="T58" fmla="*/ 12 w 1090"/>
                  <a:gd name="T59" fmla="*/ 182 h 427"/>
                  <a:gd name="T60" fmla="*/ 8 w 1090"/>
                  <a:gd name="T61" fmla="*/ 169 h 427"/>
                  <a:gd name="T62" fmla="*/ 14 w 1090"/>
                  <a:gd name="T63" fmla="*/ 153 h 427"/>
                  <a:gd name="T64" fmla="*/ 23 w 1090"/>
                  <a:gd name="T65" fmla="*/ 138 h 427"/>
                  <a:gd name="T66" fmla="*/ 37 w 1090"/>
                  <a:gd name="T67" fmla="*/ 124 h 427"/>
                  <a:gd name="T68" fmla="*/ 140 w 1090"/>
                  <a:gd name="T69" fmla="*/ 64 h 427"/>
                  <a:gd name="T70" fmla="*/ 258 w 1090"/>
                  <a:gd name="T71" fmla="*/ 27 h 427"/>
                  <a:gd name="T72" fmla="*/ 382 w 1090"/>
                  <a:gd name="T73" fmla="*/ 4 h 427"/>
                  <a:gd name="T74" fmla="*/ 514 w 1090"/>
                  <a:gd name="T75" fmla="*/ 0 h 427"/>
                  <a:gd name="T76" fmla="*/ 644 w 1090"/>
                  <a:gd name="T77" fmla="*/ 8 h 427"/>
                  <a:gd name="T78" fmla="*/ 772 w 1090"/>
                  <a:gd name="T79" fmla="*/ 31 h 427"/>
                  <a:gd name="T80" fmla="*/ 894 w 1090"/>
                  <a:gd name="T81" fmla="*/ 64 h 427"/>
                  <a:gd name="T82" fmla="*/ 1007 w 1090"/>
                  <a:gd name="T83" fmla="*/ 111 h 427"/>
                  <a:gd name="T84" fmla="*/ 1078 w 1090"/>
                  <a:gd name="T85" fmla="*/ 180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1090" h="427">
                    <a:moveTo>
                      <a:pt x="1078" y="180"/>
                    </a:moveTo>
                    <a:lnTo>
                      <a:pt x="1082" y="192"/>
                    </a:lnTo>
                    <a:lnTo>
                      <a:pt x="1086" y="206"/>
                    </a:lnTo>
                    <a:lnTo>
                      <a:pt x="1088" y="217"/>
                    </a:lnTo>
                    <a:lnTo>
                      <a:pt x="1090" y="233"/>
                    </a:lnTo>
                    <a:lnTo>
                      <a:pt x="1088" y="244"/>
                    </a:lnTo>
                    <a:lnTo>
                      <a:pt x="1086" y="258"/>
                    </a:lnTo>
                    <a:lnTo>
                      <a:pt x="1082" y="270"/>
                    </a:lnTo>
                    <a:lnTo>
                      <a:pt x="1078" y="281"/>
                    </a:lnTo>
                    <a:lnTo>
                      <a:pt x="1005" y="334"/>
                    </a:lnTo>
                    <a:lnTo>
                      <a:pt x="925" y="374"/>
                    </a:lnTo>
                    <a:lnTo>
                      <a:pt x="840" y="401"/>
                    </a:lnTo>
                    <a:lnTo>
                      <a:pt x="751" y="419"/>
                    </a:lnTo>
                    <a:lnTo>
                      <a:pt x="656" y="425"/>
                    </a:lnTo>
                    <a:lnTo>
                      <a:pt x="563" y="427"/>
                    </a:lnTo>
                    <a:lnTo>
                      <a:pt x="469" y="421"/>
                    </a:lnTo>
                    <a:lnTo>
                      <a:pt x="378" y="415"/>
                    </a:lnTo>
                    <a:lnTo>
                      <a:pt x="326" y="403"/>
                    </a:lnTo>
                    <a:lnTo>
                      <a:pt x="275" y="392"/>
                    </a:lnTo>
                    <a:lnTo>
                      <a:pt x="223" y="378"/>
                    </a:lnTo>
                    <a:lnTo>
                      <a:pt x="175" y="363"/>
                    </a:lnTo>
                    <a:lnTo>
                      <a:pt x="126" y="339"/>
                    </a:lnTo>
                    <a:lnTo>
                      <a:pt x="83" y="314"/>
                    </a:lnTo>
                    <a:lnTo>
                      <a:pt x="45" y="281"/>
                    </a:lnTo>
                    <a:lnTo>
                      <a:pt x="12" y="242"/>
                    </a:lnTo>
                    <a:lnTo>
                      <a:pt x="4" y="231"/>
                    </a:lnTo>
                    <a:lnTo>
                      <a:pt x="2" y="219"/>
                    </a:lnTo>
                    <a:lnTo>
                      <a:pt x="0" y="204"/>
                    </a:lnTo>
                    <a:lnTo>
                      <a:pt x="0" y="192"/>
                    </a:lnTo>
                    <a:lnTo>
                      <a:pt x="12" y="182"/>
                    </a:lnTo>
                    <a:lnTo>
                      <a:pt x="8" y="169"/>
                    </a:lnTo>
                    <a:lnTo>
                      <a:pt x="14" y="153"/>
                    </a:lnTo>
                    <a:lnTo>
                      <a:pt x="23" y="138"/>
                    </a:lnTo>
                    <a:lnTo>
                      <a:pt x="37" y="124"/>
                    </a:lnTo>
                    <a:lnTo>
                      <a:pt x="140" y="64"/>
                    </a:lnTo>
                    <a:lnTo>
                      <a:pt x="258" y="27"/>
                    </a:lnTo>
                    <a:lnTo>
                      <a:pt x="382" y="4"/>
                    </a:lnTo>
                    <a:lnTo>
                      <a:pt x="514" y="0"/>
                    </a:lnTo>
                    <a:lnTo>
                      <a:pt x="644" y="8"/>
                    </a:lnTo>
                    <a:lnTo>
                      <a:pt x="772" y="31"/>
                    </a:lnTo>
                    <a:lnTo>
                      <a:pt x="894" y="64"/>
                    </a:lnTo>
                    <a:lnTo>
                      <a:pt x="1007" y="111"/>
                    </a:lnTo>
                    <a:lnTo>
                      <a:pt x="1078" y="180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8" name="Freeform 74"/>
              <p:cNvSpPr>
                <a:spLocks/>
              </p:cNvSpPr>
              <p:nvPr/>
            </p:nvSpPr>
            <p:spPr bwMode="auto">
              <a:xfrm>
                <a:off x="4105" y="3272"/>
                <a:ext cx="236" cy="136"/>
              </a:xfrm>
              <a:custGeom>
                <a:avLst/>
                <a:gdLst>
                  <a:gd name="T0" fmla="*/ 472 w 472"/>
                  <a:gd name="T1" fmla="*/ 166 h 271"/>
                  <a:gd name="T2" fmla="*/ 423 w 472"/>
                  <a:gd name="T3" fmla="*/ 271 h 271"/>
                  <a:gd name="T4" fmla="*/ 363 w 472"/>
                  <a:gd name="T5" fmla="*/ 262 h 271"/>
                  <a:gd name="T6" fmla="*/ 305 w 472"/>
                  <a:gd name="T7" fmla="*/ 254 h 271"/>
                  <a:gd name="T8" fmla="*/ 243 w 472"/>
                  <a:gd name="T9" fmla="*/ 240 h 271"/>
                  <a:gd name="T10" fmla="*/ 186 w 472"/>
                  <a:gd name="T11" fmla="*/ 227 h 271"/>
                  <a:gd name="T12" fmla="*/ 130 w 472"/>
                  <a:gd name="T13" fmla="*/ 203 h 271"/>
                  <a:gd name="T14" fmla="*/ 80 w 472"/>
                  <a:gd name="T15" fmla="*/ 174 h 271"/>
                  <a:gd name="T16" fmla="*/ 35 w 472"/>
                  <a:gd name="T17" fmla="*/ 134 h 271"/>
                  <a:gd name="T18" fmla="*/ 0 w 472"/>
                  <a:gd name="T19" fmla="*/ 81 h 271"/>
                  <a:gd name="T20" fmla="*/ 4 w 472"/>
                  <a:gd name="T21" fmla="*/ 0 h 271"/>
                  <a:gd name="T22" fmla="*/ 51 w 472"/>
                  <a:gd name="T23" fmla="*/ 37 h 271"/>
                  <a:gd name="T24" fmla="*/ 103 w 472"/>
                  <a:gd name="T25" fmla="*/ 71 h 271"/>
                  <a:gd name="T26" fmla="*/ 157 w 472"/>
                  <a:gd name="T27" fmla="*/ 97 h 271"/>
                  <a:gd name="T28" fmla="*/ 217 w 472"/>
                  <a:gd name="T29" fmla="*/ 120 h 271"/>
                  <a:gd name="T30" fmla="*/ 278 w 472"/>
                  <a:gd name="T31" fmla="*/ 135 h 271"/>
                  <a:gd name="T32" fmla="*/ 342 w 472"/>
                  <a:gd name="T33" fmla="*/ 149 h 271"/>
                  <a:gd name="T34" fmla="*/ 406 w 472"/>
                  <a:gd name="T35" fmla="*/ 159 h 271"/>
                  <a:gd name="T36" fmla="*/ 472 w 472"/>
                  <a:gd name="T37" fmla="*/ 166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2" h="271">
                    <a:moveTo>
                      <a:pt x="472" y="166"/>
                    </a:moveTo>
                    <a:lnTo>
                      <a:pt x="423" y="271"/>
                    </a:lnTo>
                    <a:lnTo>
                      <a:pt x="363" y="262"/>
                    </a:lnTo>
                    <a:lnTo>
                      <a:pt x="305" y="254"/>
                    </a:lnTo>
                    <a:lnTo>
                      <a:pt x="243" y="240"/>
                    </a:lnTo>
                    <a:lnTo>
                      <a:pt x="186" y="227"/>
                    </a:lnTo>
                    <a:lnTo>
                      <a:pt x="130" y="203"/>
                    </a:lnTo>
                    <a:lnTo>
                      <a:pt x="80" y="174"/>
                    </a:lnTo>
                    <a:lnTo>
                      <a:pt x="35" y="134"/>
                    </a:lnTo>
                    <a:lnTo>
                      <a:pt x="0" y="81"/>
                    </a:lnTo>
                    <a:lnTo>
                      <a:pt x="4" y="0"/>
                    </a:lnTo>
                    <a:lnTo>
                      <a:pt x="51" y="37"/>
                    </a:lnTo>
                    <a:lnTo>
                      <a:pt x="103" y="71"/>
                    </a:lnTo>
                    <a:lnTo>
                      <a:pt x="157" y="97"/>
                    </a:lnTo>
                    <a:lnTo>
                      <a:pt x="217" y="120"/>
                    </a:lnTo>
                    <a:lnTo>
                      <a:pt x="278" y="135"/>
                    </a:lnTo>
                    <a:lnTo>
                      <a:pt x="342" y="149"/>
                    </a:lnTo>
                    <a:lnTo>
                      <a:pt x="406" y="159"/>
                    </a:lnTo>
                    <a:lnTo>
                      <a:pt x="472" y="166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9" name="Freeform 75"/>
              <p:cNvSpPr>
                <a:spLocks/>
              </p:cNvSpPr>
              <p:nvPr/>
            </p:nvSpPr>
            <p:spPr bwMode="auto">
              <a:xfrm>
                <a:off x="4357" y="3302"/>
                <a:ext cx="536" cy="211"/>
              </a:xfrm>
              <a:custGeom>
                <a:avLst/>
                <a:gdLst>
                  <a:gd name="T0" fmla="*/ 1064 w 1070"/>
                  <a:gd name="T1" fmla="*/ 172 h 423"/>
                  <a:gd name="T2" fmla="*/ 1068 w 1070"/>
                  <a:gd name="T3" fmla="*/ 184 h 423"/>
                  <a:gd name="T4" fmla="*/ 1070 w 1070"/>
                  <a:gd name="T5" fmla="*/ 196 h 423"/>
                  <a:gd name="T6" fmla="*/ 1068 w 1070"/>
                  <a:gd name="T7" fmla="*/ 207 h 423"/>
                  <a:gd name="T8" fmla="*/ 1068 w 1070"/>
                  <a:gd name="T9" fmla="*/ 221 h 423"/>
                  <a:gd name="T10" fmla="*/ 1064 w 1070"/>
                  <a:gd name="T11" fmla="*/ 233 h 423"/>
                  <a:gd name="T12" fmla="*/ 1062 w 1070"/>
                  <a:gd name="T13" fmla="*/ 244 h 423"/>
                  <a:gd name="T14" fmla="*/ 1058 w 1070"/>
                  <a:gd name="T15" fmla="*/ 256 h 423"/>
                  <a:gd name="T16" fmla="*/ 1058 w 1070"/>
                  <a:gd name="T17" fmla="*/ 271 h 423"/>
                  <a:gd name="T18" fmla="*/ 1006 w 1070"/>
                  <a:gd name="T19" fmla="*/ 314 h 423"/>
                  <a:gd name="T20" fmla="*/ 950 w 1070"/>
                  <a:gd name="T21" fmla="*/ 349 h 423"/>
                  <a:gd name="T22" fmla="*/ 886 w 1070"/>
                  <a:gd name="T23" fmla="*/ 374 h 423"/>
                  <a:gd name="T24" fmla="*/ 820 w 1070"/>
                  <a:gd name="T25" fmla="*/ 393 h 423"/>
                  <a:gd name="T26" fmla="*/ 748 w 1070"/>
                  <a:gd name="T27" fmla="*/ 405 h 423"/>
                  <a:gd name="T28" fmla="*/ 678 w 1070"/>
                  <a:gd name="T29" fmla="*/ 413 h 423"/>
                  <a:gd name="T30" fmla="*/ 608 w 1070"/>
                  <a:gd name="T31" fmla="*/ 417 h 423"/>
                  <a:gd name="T32" fmla="*/ 541 w 1070"/>
                  <a:gd name="T33" fmla="*/ 423 h 423"/>
                  <a:gd name="T34" fmla="*/ 467 w 1070"/>
                  <a:gd name="T35" fmla="*/ 415 h 423"/>
                  <a:gd name="T36" fmla="*/ 393 w 1070"/>
                  <a:gd name="T37" fmla="*/ 409 h 423"/>
                  <a:gd name="T38" fmla="*/ 320 w 1070"/>
                  <a:gd name="T39" fmla="*/ 397 h 423"/>
                  <a:gd name="T40" fmla="*/ 252 w 1070"/>
                  <a:gd name="T41" fmla="*/ 384 h 423"/>
                  <a:gd name="T42" fmla="*/ 184 w 1070"/>
                  <a:gd name="T43" fmla="*/ 361 h 423"/>
                  <a:gd name="T44" fmla="*/ 122 w 1070"/>
                  <a:gd name="T45" fmla="*/ 333 h 423"/>
                  <a:gd name="T46" fmla="*/ 64 w 1070"/>
                  <a:gd name="T47" fmla="*/ 295 h 423"/>
                  <a:gd name="T48" fmla="*/ 13 w 1070"/>
                  <a:gd name="T49" fmla="*/ 248 h 423"/>
                  <a:gd name="T50" fmla="*/ 0 w 1070"/>
                  <a:gd name="T51" fmla="*/ 227 h 423"/>
                  <a:gd name="T52" fmla="*/ 0 w 1070"/>
                  <a:gd name="T53" fmla="*/ 209 h 423"/>
                  <a:gd name="T54" fmla="*/ 3 w 1070"/>
                  <a:gd name="T55" fmla="*/ 192 h 423"/>
                  <a:gd name="T56" fmla="*/ 13 w 1070"/>
                  <a:gd name="T57" fmla="*/ 178 h 423"/>
                  <a:gd name="T58" fmla="*/ 23 w 1070"/>
                  <a:gd name="T59" fmla="*/ 163 h 423"/>
                  <a:gd name="T60" fmla="*/ 34 w 1070"/>
                  <a:gd name="T61" fmla="*/ 147 h 423"/>
                  <a:gd name="T62" fmla="*/ 42 w 1070"/>
                  <a:gd name="T63" fmla="*/ 130 h 423"/>
                  <a:gd name="T64" fmla="*/ 48 w 1070"/>
                  <a:gd name="T65" fmla="*/ 114 h 423"/>
                  <a:gd name="T66" fmla="*/ 114 w 1070"/>
                  <a:gd name="T67" fmla="*/ 112 h 423"/>
                  <a:gd name="T68" fmla="*/ 182 w 1070"/>
                  <a:gd name="T69" fmla="*/ 108 h 423"/>
                  <a:gd name="T70" fmla="*/ 250 w 1070"/>
                  <a:gd name="T71" fmla="*/ 101 h 423"/>
                  <a:gd name="T72" fmla="*/ 318 w 1070"/>
                  <a:gd name="T73" fmla="*/ 93 h 423"/>
                  <a:gd name="T74" fmla="*/ 380 w 1070"/>
                  <a:gd name="T75" fmla="*/ 75 h 423"/>
                  <a:gd name="T76" fmla="*/ 444 w 1070"/>
                  <a:gd name="T77" fmla="*/ 58 h 423"/>
                  <a:gd name="T78" fmla="*/ 502 w 1070"/>
                  <a:gd name="T79" fmla="*/ 31 h 423"/>
                  <a:gd name="T80" fmla="*/ 560 w 1070"/>
                  <a:gd name="T81" fmla="*/ 0 h 423"/>
                  <a:gd name="T82" fmla="*/ 628 w 1070"/>
                  <a:gd name="T83" fmla="*/ 4 h 423"/>
                  <a:gd name="T84" fmla="*/ 698 w 1070"/>
                  <a:gd name="T85" fmla="*/ 11 h 423"/>
                  <a:gd name="T86" fmla="*/ 766 w 1070"/>
                  <a:gd name="T87" fmla="*/ 21 h 423"/>
                  <a:gd name="T88" fmla="*/ 833 w 1070"/>
                  <a:gd name="T89" fmla="*/ 39 h 423"/>
                  <a:gd name="T90" fmla="*/ 895 w 1070"/>
                  <a:gd name="T91" fmla="*/ 60 h 423"/>
                  <a:gd name="T92" fmla="*/ 958 w 1070"/>
                  <a:gd name="T93" fmla="*/ 89 h 423"/>
                  <a:gd name="T94" fmla="*/ 1012 w 1070"/>
                  <a:gd name="T95" fmla="*/ 124 h 423"/>
                  <a:gd name="T96" fmla="*/ 1064 w 1070"/>
                  <a:gd name="T97" fmla="*/ 172 h 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070" h="423">
                    <a:moveTo>
                      <a:pt x="1064" y="172"/>
                    </a:moveTo>
                    <a:lnTo>
                      <a:pt x="1068" y="184"/>
                    </a:lnTo>
                    <a:lnTo>
                      <a:pt x="1070" y="196"/>
                    </a:lnTo>
                    <a:lnTo>
                      <a:pt x="1068" y="207"/>
                    </a:lnTo>
                    <a:lnTo>
                      <a:pt x="1068" y="221"/>
                    </a:lnTo>
                    <a:lnTo>
                      <a:pt x="1064" y="233"/>
                    </a:lnTo>
                    <a:lnTo>
                      <a:pt x="1062" y="244"/>
                    </a:lnTo>
                    <a:lnTo>
                      <a:pt x="1058" y="256"/>
                    </a:lnTo>
                    <a:lnTo>
                      <a:pt x="1058" y="271"/>
                    </a:lnTo>
                    <a:lnTo>
                      <a:pt x="1006" y="314"/>
                    </a:lnTo>
                    <a:lnTo>
                      <a:pt x="950" y="349"/>
                    </a:lnTo>
                    <a:lnTo>
                      <a:pt x="886" y="374"/>
                    </a:lnTo>
                    <a:lnTo>
                      <a:pt x="820" y="393"/>
                    </a:lnTo>
                    <a:lnTo>
                      <a:pt x="748" y="405"/>
                    </a:lnTo>
                    <a:lnTo>
                      <a:pt x="678" y="413"/>
                    </a:lnTo>
                    <a:lnTo>
                      <a:pt x="608" y="417"/>
                    </a:lnTo>
                    <a:lnTo>
                      <a:pt x="541" y="423"/>
                    </a:lnTo>
                    <a:lnTo>
                      <a:pt x="467" y="415"/>
                    </a:lnTo>
                    <a:lnTo>
                      <a:pt x="393" y="409"/>
                    </a:lnTo>
                    <a:lnTo>
                      <a:pt x="320" y="397"/>
                    </a:lnTo>
                    <a:lnTo>
                      <a:pt x="252" y="384"/>
                    </a:lnTo>
                    <a:lnTo>
                      <a:pt x="184" y="361"/>
                    </a:lnTo>
                    <a:lnTo>
                      <a:pt x="122" y="333"/>
                    </a:lnTo>
                    <a:lnTo>
                      <a:pt x="64" y="295"/>
                    </a:lnTo>
                    <a:lnTo>
                      <a:pt x="13" y="248"/>
                    </a:lnTo>
                    <a:lnTo>
                      <a:pt x="0" y="227"/>
                    </a:lnTo>
                    <a:lnTo>
                      <a:pt x="0" y="209"/>
                    </a:lnTo>
                    <a:lnTo>
                      <a:pt x="3" y="192"/>
                    </a:lnTo>
                    <a:lnTo>
                      <a:pt x="13" y="178"/>
                    </a:lnTo>
                    <a:lnTo>
                      <a:pt x="23" y="163"/>
                    </a:lnTo>
                    <a:lnTo>
                      <a:pt x="34" y="147"/>
                    </a:lnTo>
                    <a:lnTo>
                      <a:pt x="42" y="130"/>
                    </a:lnTo>
                    <a:lnTo>
                      <a:pt x="48" y="114"/>
                    </a:lnTo>
                    <a:lnTo>
                      <a:pt x="114" y="112"/>
                    </a:lnTo>
                    <a:lnTo>
                      <a:pt x="182" y="108"/>
                    </a:lnTo>
                    <a:lnTo>
                      <a:pt x="250" y="101"/>
                    </a:lnTo>
                    <a:lnTo>
                      <a:pt x="318" y="93"/>
                    </a:lnTo>
                    <a:lnTo>
                      <a:pt x="380" y="75"/>
                    </a:lnTo>
                    <a:lnTo>
                      <a:pt x="444" y="58"/>
                    </a:lnTo>
                    <a:lnTo>
                      <a:pt x="502" y="31"/>
                    </a:lnTo>
                    <a:lnTo>
                      <a:pt x="560" y="0"/>
                    </a:lnTo>
                    <a:lnTo>
                      <a:pt x="628" y="4"/>
                    </a:lnTo>
                    <a:lnTo>
                      <a:pt x="698" y="11"/>
                    </a:lnTo>
                    <a:lnTo>
                      <a:pt x="766" y="21"/>
                    </a:lnTo>
                    <a:lnTo>
                      <a:pt x="833" y="39"/>
                    </a:lnTo>
                    <a:lnTo>
                      <a:pt x="895" y="60"/>
                    </a:lnTo>
                    <a:lnTo>
                      <a:pt x="958" y="89"/>
                    </a:lnTo>
                    <a:lnTo>
                      <a:pt x="1012" y="124"/>
                    </a:lnTo>
                    <a:lnTo>
                      <a:pt x="1064" y="172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40" name="Freeform 76"/>
              <p:cNvSpPr>
                <a:spLocks/>
              </p:cNvSpPr>
              <p:nvPr/>
            </p:nvSpPr>
            <p:spPr bwMode="auto">
              <a:xfrm>
                <a:off x="4344" y="3454"/>
                <a:ext cx="530" cy="128"/>
              </a:xfrm>
              <a:custGeom>
                <a:avLst/>
                <a:gdLst>
                  <a:gd name="T0" fmla="*/ 1059 w 1061"/>
                  <a:gd name="T1" fmla="*/ 49 h 256"/>
                  <a:gd name="T2" fmla="*/ 1059 w 1061"/>
                  <a:gd name="T3" fmla="*/ 57 h 256"/>
                  <a:gd name="T4" fmla="*/ 1061 w 1061"/>
                  <a:gd name="T5" fmla="*/ 68 h 256"/>
                  <a:gd name="T6" fmla="*/ 1055 w 1061"/>
                  <a:gd name="T7" fmla="*/ 80 h 256"/>
                  <a:gd name="T8" fmla="*/ 1051 w 1061"/>
                  <a:gd name="T9" fmla="*/ 93 h 256"/>
                  <a:gd name="T10" fmla="*/ 1044 w 1061"/>
                  <a:gd name="T11" fmla="*/ 105 h 256"/>
                  <a:gd name="T12" fmla="*/ 1038 w 1061"/>
                  <a:gd name="T13" fmla="*/ 117 h 256"/>
                  <a:gd name="T14" fmla="*/ 1030 w 1061"/>
                  <a:gd name="T15" fmla="*/ 128 h 256"/>
                  <a:gd name="T16" fmla="*/ 1026 w 1061"/>
                  <a:gd name="T17" fmla="*/ 140 h 256"/>
                  <a:gd name="T18" fmla="*/ 925 w 1061"/>
                  <a:gd name="T19" fmla="*/ 188 h 256"/>
                  <a:gd name="T20" fmla="*/ 817 w 1061"/>
                  <a:gd name="T21" fmla="*/ 225 h 256"/>
                  <a:gd name="T22" fmla="*/ 700 w 1061"/>
                  <a:gd name="T23" fmla="*/ 247 h 256"/>
                  <a:gd name="T24" fmla="*/ 582 w 1061"/>
                  <a:gd name="T25" fmla="*/ 256 h 256"/>
                  <a:gd name="T26" fmla="*/ 462 w 1061"/>
                  <a:gd name="T27" fmla="*/ 252 h 256"/>
                  <a:gd name="T28" fmla="*/ 344 w 1061"/>
                  <a:gd name="T29" fmla="*/ 237 h 256"/>
                  <a:gd name="T30" fmla="*/ 229 w 1061"/>
                  <a:gd name="T31" fmla="*/ 212 h 256"/>
                  <a:gd name="T32" fmla="*/ 123 w 1061"/>
                  <a:gd name="T33" fmla="*/ 177 h 256"/>
                  <a:gd name="T34" fmla="*/ 99 w 1061"/>
                  <a:gd name="T35" fmla="*/ 163 h 256"/>
                  <a:gd name="T36" fmla="*/ 78 w 1061"/>
                  <a:gd name="T37" fmla="*/ 152 h 256"/>
                  <a:gd name="T38" fmla="*/ 59 w 1061"/>
                  <a:gd name="T39" fmla="*/ 138 h 256"/>
                  <a:gd name="T40" fmla="*/ 43 w 1061"/>
                  <a:gd name="T41" fmla="*/ 124 h 256"/>
                  <a:gd name="T42" fmla="*/ 26 w 1061"/>
                  <a:gd name="T43" fmla="*/ 105 h 256"/>
                  <a:gd name="T44" fmla="*/ 16 w 1061"/>
                  <a:gd name="T45" fmla="*/ 88 h 256"/>
                  <a:gd name="T46" fmla="*/ 4 w 1061"/>
                  <a:gd name="T47" fmla="*/ 64 h 256"/>
                  <a:gd name="T48" fmla="*/ 0 w 1061"/>
                  <a:gd name="T49" fmla="*/ 43 h 256"/>
                  <a:gd name="T50" fmla="*/ 12 w 1061"/>
                  <a:gd name="T51" fmla="*/ 0 h 256"/>
                  <a:gd name="T52" fmla="*/ 124 w 1061"/>
                  <a:gd name="T53" fmla="*/ 64 h 256"/>
                  <a:gd name="T54" fmla="*/ 251 w 1061"/>
                  <a:gd name="T55" fmla="*/ 113 h 256"/>
                  <a:gd name="T56" fmla="*/ 384 w 1061"/>
                  <a:gd name="T57" fmla="*/ 144 h 256"/>
                  <a:gd name="T58" fmla="*/ 526 w 1061"/>
                  <a:gd name="T59" fmla="*/ 159 h 256"/>
                  <a:gd name="T60" fmla="*/ 666 w 1061"/>
                  <a:gd name="T61" fmla="*/ 155 h 256"/>
                  <a:gd name="T62" fmla="*/ 803 w 1061"/>
                  <a:gd name="T63" fmla="*/ 136 h 256"/>
                  <a:gd name="T64" fmla="*/ 935 w 1061"/>
                  <a:gd name="T65" fmla="*/ 99 h 256"/>
                  <a:gd name="T66" fmla="*/ 1059 w 1061"/>
                  <a:gd name="T67" fmla="*/ 49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61" h="256">
                    <a:moveTo>
                      <a:pt x="1059" y="49"/>
                    </a:moveTo>
                    <a:lnTo>
                      <a:pt x="1059" y="57"/>
                    </a:lnTo>
                    <a:lnTo>
                      <a:pt x="1061" y="68"/>
                    </a:lnTo>
                    <a:lnTo>
                      <a:pt x="1055" y="80"/>
                    </a:lnTo>
                    <a:lnTo>
                      <a:pt x="1051" y="93"/>
                    </a:lnTo>
                    <a:lnTo>
                      <a:pt x="1044" y="105"/>
                    </a:lnTo>
                    <a:lnTo>
                      <a:pt x="1038" y="117"/>
                    </a:lnTo>
                    <a:lnTo>
                      <a:pt x="1030" y="128"/>
                    </a:lnTo>
                    <a:lnTo>
                      <a:pt x="1026" y="140"/>
                    </a:lnTo>
                    <a:lnTo>
                      <a:pt x="925" y="188"/>
                    </a:lnTo>
                    <a:lnTo>
                      <a:pt x="817" y="225"/>
                    </a:lnTo>
                    <a:lnTo>
                      <a:pt x="700" y="247"/>
                    </a:lnTo>
                    <a:lnTo>
                      <a:pt x="582" y="256"/>
                    </a:lnTo>
                    <a:lnTo>
                      <a:pt x="462" y="252"/>
                    </a:lnTo>
                    <a:lnTo>
                      <a:pt x="344" y="237"/>
                    </a:lnTo>
                    <a:lnTo>
                      <a:pt x="229" y="212"/>
                    </a:lnTo>
                    <a:lnTo>
                      <a:pt x="123" y="177"/>
                    </a:lnTo>
                    <a:lnTo>
                      <a:pt x="99" y="163"/>
                    </a:lnTo>
                    <a:lnTo>
                      <a:pt x="78" y="152"/>
                    </a:lnTo>
                    <a:lnTo>
                      <a:pt x="59" y="138"/>
                    </a:lnTo>
                    <a:lnTo>
                      <a:pt x="43" y="124"/>
                    </a:lnTo>
                    <a:lnTo>
                      <a:pt x="26" y="105"/>
                    </a:lnTo>
                    <a:lnTo>
                      <a:pt x="16" y="88"/>
                    </a:lnTo>
                    <a:lnTo>
                      <a:pt x="4" y="64"/>
                    </a:lnTo>
                    <a:lnTo>
                      <a:pt x="0" y="43"/>
                    </a:lnTo>
                    <a:lnTo>
                      <a:pt x="12" y="0"/>
                    </a:lnTo>
                    <a:lnTo>
                      <a:pt x="124" y="64"/>
                    </a:lnTo>
                    <a:lnTo>
                      <a:pt x="251" y="113"/>
                    </a:lnTo>
                    <a:lnTo>
                      <a:pt x="384" y="144"/>
                    </a:lnTo>
                    <a:lnTo>
                      <a:pt x="526" y="159"/>
                    </a:lnTo>
                    <a:lnTo>
                      <a:pt x="666" y="155"/>
                    </a:lnTo>
                    <a:lnTo>
                      <a:pt x="803" y="136"/>
                    </a:lnTo>
                    <a:lnTo>
                      <a:pt x="935" y="99"/>
                    </a:lnTo>
                    <a:lnTo>
                      <a:pt x="1059" y="49"/>
                    </a:lnTo>
                    <a:close/>
                  </a:path>
                </a:pathLst>
              </a:custGeom>
              <a:solidFill>
                <a:srgbClr val="FF8000"/>
              </a:solidFill>
              <a:ln w="158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8" name="文字方塊 37"/>
            <p:cNvSpPr txBox="1"/>
            <p:nvPr/>
          </p:nvSpPr>
          <p:spPr>
            <a:xfrm>
              <a:off x="5202405" y="4877593"/>
              <a:ext cx="15641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Adobe 繁黑體 Std B" pitchFamily="34" charset="-120"/>
                </a:rPr>
                <a:t>每年利息</a:t>
              </a:r>
              <a:endParaRPr lang="zh-HK" altLang="en-US" sz="24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endParaRPr>
            </a:p>
          </p:txBody>
        </p:sp>
      </p:grpSp>
      <p:sp>
        <p:nvSpPr>
          <p:cNvPr id="39" name="文字方塊 38"/>
          <p:cNvSpPr txBox="1"/>
          <p:nvPr/>
        </p:nvSpPr>
        <p:spPr>
          <a:xfrm>
            <a:off x="4939455" y="5090047"/>
            <a:ext cx="2310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年利率</a:t>
            </a:r>
            <a:r>
              <a:rPr lang="en-US" altLang="zh-TW" sz="28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(%)</a:t>
            </a:r>
            <a:endParaRPr lang="zh-HK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sp>
        <p:nvSpPr>
          <p:cNvPr id="86" name="文字方塊 85"/>
          <p:cNvSpPr txBox="1"/>
          <p:nvPr/>
        </p:nvSpPr>
        <p:spPr>
          <a:xfrm>
            <a:off x="421827" y="1837542"/>
            <a:ext cx="81426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年利率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是指</a:t>
            </a:r>
            <a:r>
              <a:rPr lang="zh-TW" altLang="en-US" sz="4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每年利息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佔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本金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的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百分之幾</a:t>
            </a:r>
            <a:r>
              <a:rPr lang="zh-TW" altLang="en-US" sz="3200" dirty="0">
                <a:latin typeface="Times New Roman" panose="02020603050405020304" pitchFamily="18" charset="0"/>
                <a:ea typeface="Adobe 繁黑體 Std B" pitchFamily="34" charset="-120"/>
              </a:rPr>
              <a:t>。</a:t>
            </a:r>
            <a:endParaRPr lang="zh-HK" altLang="en-US" sz="6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6925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9" grpId="0"/>
      <p:bldP spid="39" grpId="1"/>
      <p:bldP spid="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</a:rPr>
              <a:t>8</a:t>
            </a:fld>
            <a:endParaRPr lang="zh-HK" altLang="en-US">
              <a:latin typeface="Times New Roman" panose="02020603050405020304" pitchFamily="18" charset="0"/>
            </a:endParaRPr>
          </a:p>
        </p:txBody>
      </p:sp>
      <p:pic>
        <p:nvPicPr>
          <p:cNvPr id="3081" name="Picture 9" descr="C:\Users\normancywong\Downloads\bank-988164_128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04" y="3880616"/>
            <a:ext cx="2773770" cy="219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 flipH="1">
            <a:off x="6802966" y="2780988"/>
            <a:ext cx="1975280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文字方塊 30"/>
          <p:cNvSpPr txBox="1"/>
          <p:nvPr/>
        </p:nvSpPr>
        <p:spPr>
          <a:xfrm>
            <a:off x="293125" y="725741"/>
            <a:ext cx="8422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Times New Roman" panose="02020603050405020304" pitchFamily="18" charset="0"/>
                <a:ea typeface="Adobe 繁黑體 Std B" pitchFamily="34" charset="-120"/>
              </a:rPr>
              <a:t>當</a:t>
            </a:r>
            <a:r>
              <a:rPr lang="zh-TW" altLang="en-US" sz="4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本金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是</a:t>
            </a:r>
            <a:r>
              <a:rPr lang="en-US" altLang="zh-TW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$100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的時候</a:t>
            </a:r>
            <a:r>
              <a:rPr lang="zh-TW" altLang="en-US" sz="3200" dirty="0">
                <a:latin typeface="Times New Roman" panose="02020603050405020304" pitchFamily="18" charset="0"/>
                <a:ea typeface="Adobe 繁黑體 Std B" pitchFamily="34" charset="-120"/>
              </a:rPr>
              <a:t>，</a:t>
            </a:r>
            <a:endParaRPr lang="zh-HK" altLang="en-US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01081" y="4334041"/>
            <a:ext cx="22365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年利率</a:t>
            </a:r>
            <a:r>
              <a:rPr lang="en-US" altLang="zh-TW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2%</a:t>
            </a:r>
            <a:endParaRPr lang="zh-HK" altLang="en-US" sz="36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43250" y="1360539"/>
            <a:ext cx="85481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每年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可以得到的</a:t>
            </a:r>
            <a:r>
              <a:rPr lang="zh-TW" altLang="en-US" sz="3200" dirty="0">
                <a:latin typeface="Times New Roman" panose="02020603050405020304" pitchFamily="18" charset="0"/>
                <a:ea typeface="Adobe 繁黑體 Std B" pitchFamily="34" charset="-120"/>
              </a:rPr>
              <a:t>利息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，就是</a:t>
            </a:r>
            <a:endParaRPr lang="en-US" altLang="zh-TW" sz="3200" dirty="0" smtClean="0">
              <a:latin typeface="Times New Roman" panose="02020603050405020304" pitchFamily="18" charset="0"/>
              <a:ea typeface="Adobe 繁黑體 Std B" pitchFamily="34" charset="-120"/>
            </a:endParaRPr>
          </a:p>
          <a:p>
            <a:r>
              <a:rPr lang="zh-TW" altLang="en-US" sz="32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本金</a:t>
            </a:r>
            <a:r>
              <a:rPr lang="en-US" altLang="zh-TW" sz="32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$100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的</a:t>
            </a:r>
            <a:r>
              <a:rPr lang="zh-TW" altLang="en-US" sz="3200" dirty="0" smtClean="0">
                <a:solidFill>
                  <a:srgbClr val="009900"/>
                </a:solidFill>
                <a:latin typeface="Times New Roman" panose="02020603050405020304" pitchFamily="18" charset="0"/>
                <a:ea typeface="Adobe 繁黑體 Std B" pitchFamily="34" charset="-120"/>
              </a:rPr>
              <a:t>百分之二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，</a:t>
            </a:r>
            <a:endParaRPr lang="zh-HK" altLang="en-US" sz="3200" dirty="0">
              <a:latin typeface="Times New Roman" panose="02020603050405020304" pitchFamily="18" charset="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1896055" y="2577834"/>
            <a:ext cx="2134713" cy="1124955"/>
            <a:chOff x="4668253" y="3678260"/>
            <a:chExt cx="2134713" cy="1124955"/>
          </a:xfrm>
        </p:grpSpPr>
        <p:pic>
          <p:nvPicPr>
            <p:cNvPr id="14" name="Picture 6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998483" y="3678260"/>
              <a:ext cx="703905" cy="7039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矩形 14"/>
            <p:cNvSpPr/>
            <p:nvPr/>
          </p:nvSpPr>
          <p:spPr>
            <a:xfrm>
              <a:off x="4668253" y="4341550"/>
              <a:ext cx="213471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400" dirty="0" smtClean="0">
                  <a:solidFill>
                    <a:srgbClr val="0000FF"/>
                  </a:solidFill>
                  <a:latin typeface="Times New Roman" panose="02020603050405020304" pitchFamily="18" charset="0"/>
                  <a:ea typeface="Adobe 繁黑體 Std B" pitchFamily="34" charset="-120"/>
                </a:rPr>
                <a:t>每年利息</a:t>
              </a:r>
              <a:endParaRPr lang="zh-HK" altLang="en-US" sz="2400" dirty="0">
                <a:solidFill>
                  <a:srgbClr val="0000FF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230114" y="159403"/>
            <a:ext cx="8422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假設</a:t>
            </a:r>
            <a:r>
              <a:rPr lang="zh-TW" altLang="en-US" sz="3600" dirty="0" smtClean="0">
                <a:solidFill>
                  <a:srgbClr val="009900"/>
                </a:solidFill>
                <a:latin typeface="Times New Roman" panose="02020603050405020304" pitchFamily="18" charset="0"/>
                <a:ea typeface="Adobe 繁黑體 Std B" pitchFamily="34" charset="-120"/>
              </a:rPr>
              <a:t>年利率是</a:t>
            </a:r>
            <a:r>
              <a:rPr lang="en-US" altLang="zh-TW" sz="3600" dirty="0" smtClean="0">
                <a:solidFill>
                  <a:srgbClr val="009900"/>
                </a:solidFill>
                <a:latin typeface="Times New Roman" panose="02020603050405020304" pitchFamily="18" charset="0"/>
                <a:ea typeface="Adobe 繁黑體 Std B" pitchFamily="34" charset="-120"/>
              </a:rPr>
              <a:t>2%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，</a:t>
            </a:r>
            <a:endParaRPr lang="zh-HK" altLang="en-US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835769" y="2480175"/>
            <a:ext cx="3065312" cy="1912886"/>
            <a:chOff x="835769" y="2480175"/>
            <a:chExt cx="3065312" cy="1912886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35769" y="2480175"/>
              <a:ext cx="2678541" cy="1320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文字方塊 17"/>
            <p:cNvSpPr txBox="1"/>
            <p:nvPr/>
          </p:nvSpPr>
          <p:spPr>
            <a:xfrm>
              <a:off x="2608761" y="3808286"/>
              <a:ext cx="12923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3200" dirty="0" smtClean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ea typeface="Adobe 繁黑體 Std B" pitchFamily="34" charset="-120"/>
                </a:rPr>
                <a:t>本金</a:t>
              </a:r>
              <a:endParaRPr lang="zh-HK" altLang="en-US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6439478" y="1833732"/>
            <a:ext cx="20185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即是</a:t>
            </a:r>
            <a:r>
              <a:rPr lang="en-US" altLang="zh-TW" sz="3200" dirty="0">
                <a:solidFill>
                  <a:srgbClr val="0000FF"/>
                </a:solidFill>
                <a:latin typeface="Times New Roman" panose="02020603050405020304" pitchFamily="18" charset="0"/>
                <a:ea typeface="Adobe 繁黑體 Std B" pitchFamily="34" charset="-120"/>
              </a:rPr>
              <a:t> </a:t>
            </a:r>
            <a:r>
              <a:rPr lang="en-US" altLang="zh-TW" sz="3200" b="1" dirty="0" smtClean="0">
                <a:solidFill>
                  <a:srgbClr val="0000FF"/>
                </a:solidFill>
                <a:latin typeface="Times New Roman" panose="02020603050405020304" pitchFamily="18" charset="0"/>
                <a:ea typeface="Adobe 繁黑體 Std B" pitchFamily="34" charset="-120"/>
              </a:rPr>
              <a:t>$2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。</a:t>
            </a:r>
            <a:endParaRPr lang="zh-HK" altLang="en-US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按鈕形 2"/>
          <p:cNvSpPr/>
          <p:nvPr/>
        </p:nvSpPr>
        <p:spPr>
          <a:xfrm>
            <a:off x="4124425" y="7600098"/>
            <a:ext cx="2678541" cy="1303769"/>
          </a:xfrm>
          <a:prstGeom prst="bevel">
            <a:avLst>
              <a:gd name="adj" fmla="val 73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54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$100</a:t>
            </a:r>
            <a:endParaRPr lang="zh-HK" altLang="en-US" b="1" dirty="0">
              <a:latin typeface="Segoe UI Symbol" panose="020B0502040204020203" pitchFamily="34" charset="0"/>
              <a:ea typeface="Kozuka Gothic Pro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144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62549E-6 L 0.18212 -0.0009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97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" grpId="0"/>
      <p:bldP spid="6" grpId="1"/>
      <p:bldP spid="7" grpId="0"/>
      <p:bldP spid="16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6773" y="2756118"/>
            <a:ext cx="893155" cy="4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3092" y="3065287"/>
            <a:ext cx="893155" cy="4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80469" y="3419513"/>
            <a:ext cx="893155" cy="4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0473-2BDB-41B4-9F4C-9A0EE1724D0E}" type="slidenum">
              <a:rPr lang="zh-HK" altLang="en-US" smtClean="0">
                <a:latin typeface="Times New Roman" panose="02020603050405020304" pitchFamily="18" charset="0"/>
              </a:rPr>
              <a:t>9</a:t>
            </a:fld>
            <a:endParaRPr lang="zh-HK" altLang="en-US">
              <a:latin typeface="Times New Roman" panose="02020603050405020304" pitchFamily="18" charset="0"/>
            </a:endParaRPr>
          </a:p>
        </p:txBody>
      </p:sp>
      <p:pic>
        <p:nvPicPr>
          <p:cNvPr id="3081" name="Picture 9" descr="C:\Users\normancywong\Downloads\bank-988164_128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04" y="3880616"/>
            <a:ext cx="2773770" cy="219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10" descr="C:\Users\normancywong\Downloads\business-2323757_1280.png"/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89858">
                        <a14:foregroundMark x1="13836" y1="17031" x2="22877" y2="23594"/>
                        <a14:foregroundMark x1="13836" y1="47422" x2="33019" y2="54531"/>
                        <a14:foregroundMark x1="18632" y1="67656" x2="15645" y2="81328"/>
                        <a14:foregroundMark x1="43632" y1="58516" x2="48428" y2="60391"/>
                        <a14:foregroundMark x1="49292" y1="59453" x2="49292" y2="59453"/>
                        <a14:foregroundMark x1="48978" y1="59688" x2="50314" y2="59609"/>
                        <a14:foregroundMark x1="44497" y1="63359" x2="47091" y2="66172"/>
                        <a14:backgroundMark x1="58805" y1="52188" x2="58805" y2="52188"/>
                        <a14:backgroundMark x1="76730" y1="88438" x2="80896" y2="9297"/>
                        <a14:backgroundMark x1="58176" y1="55703" x2="68318" y2="43828"/>
                        <a14:backgroundMark x1="68318" y1="90234" x2="71934" y2="47969"/>
                        <a14:backgroundMark x1="53774" y1="52266" x2="53774" y2="60234"/>
                        <a14:backgroundMark x1="48035" y1="52578" x2="53145" y2="53750"/>
                        <a14:backgroundMark x1="44575" y1="69375" x2="47956" y2="68125"/>
                        <a14:backgroundMark x1="43396" y1="68984" x2="44890" y2="69453"/>
                        <a14:backgroundMark x1="42138" y1="69453" x2="44182" y2="68281"/>
                        <a14:backgroundMark x1="46934" y1="52500" x2="50550" y2="54844"/>
                        <a14:backgroundMark x1="41509" y1="68125" x2="45755" y2="69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1628"/>
          <a:stretch/>
        </p:blipFill>
        <p:spPr bwMode="auto">
          <a:xfrm flipH="1">
            <a:off x="6802966" y="2780988"/>
            <a:ext cx="1975280" cy="33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文字方塊 30"/>
          <p:cNvSpPr txBox="1"/>
          <p:nvPr/>
        </p:nvSpPr>
        <p:spPr>
          <a:xfrm>
            <a:off x="267247" y="729737"/>
            <a:ext cx="8422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Times New Roman" panose="02020603050405020304" pitchFamily="18" charset="0"/>
                <a:ea typeface="Adobe 繁黑體 Std B" pitchFamily="34" charset="-120"/>
              </a:rPr>
              <a:t>當</a:t>
            </a:r>
            <a:r>
              <a:rPr lang="zh-TW" altLang="en-US" sz="4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本金</a:t>
            </a:r>
            <a:r>
              <a:rPr lang="zh-TW" altLang="en-US" sz="400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是</a:t>
            </a:r>
            <a:r>
              <a:rPr lang="en-US" altLang="zh-TW" sz="40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$3000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的時候</a:t>
            </a:r>
            <a:r>
              <a:rPr lang="zh-TW" altLang="en-US" sz="3200" dirty="0">
                <a:latin typeface="Times New Roman" panose="02020603050405020304" pitchFamily="18" charset="0"/>
                <a:ea typeface="Adobe 繁黑體 Std B" pitchFamily="34" charset="-120"/>
              </a:rPr>
              <a:t>，</a:t>
            </a:r>
            <a:endParaRPr lang="zh-HK" altLang="en-US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52279" y="4983045"/>
            <a:ext cx="22365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年利率</a:t>
            </a:r>
            <a:r>
              <a:rPr lang="en-US" altLang="zh-TW" sz="3600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2%</a:t>
            </a:r>
            <a:endParaRPr lang="zh-HK" altLang="en-US" sz="3600" dirty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76043" y="1360539"/>
            <a:ext cx="8712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spc="-1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每年</a:t>
            </a:r>
            <a:r>
              <a:rPr lang="zh-TW" altLang="en-US" sz="3200" spc="-10" dirty="0" smtClean="0">
                <a:latin typeface="Times New Roman" panose="02020603050405020304" pitchFamily="18" charset="0"/>
                <a:ea typeface="Adobe 繁黑體 Std B" pitchFamily="34" charset="-120"/>
              </a:rPr>
              <a:t>利息就是</a:t>
            </a:r>
            <a:r>
              <a:rPr lang="zh-TW" altLang="en-US" sz="3200" spc="-1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本金 </a:t>
            </a:r>
            <a:r>
              <a:rPr lang="en-US" altLang="zh-TW" sz="3200" b="1" spc="-10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Adobe 繁黑體 Std B" pitchFamily="34" charset="-120"/>
              </a:rPr>
              <a:t>$3000</a:t>
            </a:r>
            <a:r>
              <a:rPr lang="zh-TW" altLang="en-US" sz="3200" spc="-10" dirty="0" smtClean="0">
                <a:latin typeface="Times New Roman" panose="02020603050405020304" pitchFamily="18" charset="0"/>
                <a:ea typeface="Adobe 繁黑體 Std B" pitchFamily="34" charset="-120"/>
              </a:rPr>
              <a:t>的</a:t>
            </a:r>
            <a:r>
              <a:rPr lang="zh-TW" altLang="en-US" sz="3200" spc="-10" dirty="0" smtClean="0">
                <a:solidFill>
                  <a:srgbClr val="009900"/>
                </a:solidFill>
                <a:latin typeface="Times New Roman" panose="02020603050405020304" pitchFamily="18" charset="0"/>
                <a:ea typeface="Adobe 繁黑體 Std B" pitchFamily="34" charset="-120"/>
              </a:rPr>
              <a:t>百分之二</a:t>
            </a:r>
            <a:r>
              <a:rPr lang="zh-TW" altLang="en-US" sz="3200" spc="-10" dirty="0">
                <a:latin typeface="Times New Roman" panose="02020603050405020304" pitchFamily="18" charset="0"/>
                <a:ea typeface="Adobe 繁黑體 Std B" pitchFamily="34" charset="-120"/>
              </a:rPr>
              <a:t>，</a:t>
            </a:r>
            <a:r>
              <a:rPr lang="zh-TW" altLang="en-US" sz="3200" b="1" spc="-10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即是</a:t>
            </a:r>
            <a:r>
              <a:rPr lang="en-US" altLang="zh-TW" sz="3200" b="1" spc="-10" dirty="0" smtClean="0">
                <a:solidFill>
                  <a:srgbClr val="0000FF"/>
                </a:solidFill>
                <a:latin typeface="Times New Roman" panose="02020603050405020304" pitchFamily="18" charset="0"/>
                <a:ea typeface="+mj-ea"/>
              </a:rPr>
              <a:t>$60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。</a:t>
            </a:r>
            <a:endParaRPr lang="zh-HK" altLang="en-US" sz="4000" b="1" spc="-10" dirty="0">
              <a:solidFill>
                <a:srgbClr val="0000FF"/>
              </a:solidFill>
              <a:latin typeface="Times New Roman" panose="02020603050405020304" pitchFamily="18" charset="0"/>
              <a:ea typeface="+mj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161976" y="3972758"/>
            <a:ext cx="21347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>
                <a:solidFill>
                  <a:srgbClr val="0000FF"/>
                </a:solidFill>
                <a:latin typeface="Times New Roman" panose="02020603050405020304" pitchFamily="18" charset="0"/>
                <a:ea typeface="Adobe 繁黑體 Std B" pitchFamily="34" charset="-120"/>
              </a:rPr>
              <a:t>每年利息</a:t>
            </a:r>
            <a:endParaRPr lang="zh-HK" altLang="en-US" sz="24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230114" y="159403"/>
            <a:ext cx="8422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假設</a:t>
            </a:r>
            <a:r>
              <a:rPr lang="zh-TW" altLang="en-US" sz="3600" dirty="0" smtClean="0">
                <a:solidFill>
                  <a:srgbClr val="009900"/>
                </a:solidFill>
                <a:latin typeface="Times New Roman" panose="02020603050405020304" pitchFamily="18" charset="0"/>
                <a:ea typeface="Adobe 繁黑體 Std B" pitchFamily="34" charset="-120"/>
              </a:rPr>
              <a:t>年利率是</a:t>
            </a:r>
            <a:r>
              <a:rPr lang="en-US" altLang="zh-TW" sz="3600" dirty="0" smtClean="0">
                <a:solidFill>
                  <a:srgbClr val="009900"/>
                </a:solidFill>
                <a:latin typeface="Times New Roman" panose="02020603050405020304" pitchFamily="18" charset="0"/>
                <a:ea typeface="Adobe 繁黑體 Std B" pitchFamily="34" charset="-120"/>
              </a:rPr>
              <a:t>2%</a:t>
            </a:r>
            <a:r>
              <a:rPr lang="zh-TW" altLang="en-US" sz="3200" dirty="0" smtClean="0">
                <a:latin typeface="Times New Roman" panose="02020603050405020304" pitchFamily="18" charset="0"/>
                <a:ea typeface="Adobe 繁黑體 Std B" pitchFamily="34" charset="-120"/>
              </a:rPr>
              <a:t>，</a:t>
            </a:r>
            <a:endParaRPr lang="zh-HK" altLang="en-US" sz="3200" dirty="0"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2608761" y="3808286"/>
            <a:ext cx="1292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Adobe 繁黑體 Std B" pitchFamily="34" charset="-120"/>
              </a:rPr>
              <a:t>本金</a:t>
            </a:r>
            <a:endParaRPr lang="zh-HK" altLang="en-US" sz="32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Adobe 繁黑體 Std B" pitchFamily="34" charset="-12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文字方塊 16"/>
              <p:cNvSpPr txBox="1"/>
              <p:nvPr/>
            </p:nvSpPr>
            <p:spPr>
              <a:xfrm>
                <a:off x="2322666" y="2044451"/>
                <a:ext cx="213391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TW" sz="3200" b="1">
                          <a:solidFill>
                            <a:schemeClr val="accent3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$3000×2%</m:t>
                      </m:r>
                    </m:oMath>
                  </m:oMathPara>
                </a14:m>
                <a:endParaRPr lang="zh-HK" altLang="en-US" sz="3200" b="1" dirty="0">
                  <a:solidFill>
                    <a:schemeClr val="accent3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2666" y="2044451"/>
                <a:ext cx="2133918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文字方塊 19"/>
              <p:cNvSpPr txBox="1"/>
              <p:nvPr/>
            </p:nvSpPr>
            <p:spPr>
              <a:xfrm>
                <a:off x="4562502" y="2053060"/>
                <a:ext cx="132619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32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=$</m:t>
                      </m:r>
                      <m:r>
                        <m:rPr>
                          <m:nor/>
                        </m:rPr>
                        <a:rPr lang="en-US" altLang="zh-TW" sz="3200" b="1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60</m:t>
                      </m:r>
                    </m:oMath>
                  </m:oMathPara>
                </a14:m>
                <a:endParaRPr lang="zh-HK" altLang="en-US" sz="32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文字方塊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502" y="2053060"/>
                <a:ext cx="1326196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HK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1704" y="2667737"/>
            <a:ext cx="1245343" cy="61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6773" y="2997600"/>
            <a:ext cx="1245343" cy="61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1843" y="3327464"/>
            <a:ext cx="1245343" cy="613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按鈕形 18"/>
          <p:cNvSpPr/>
          <p:nvPr/>
        </p:nvSpPr>
        <p:spPr>
          <a:xfrm>
            <a:off x="4441166" y="7868494"/>
            <a:ext cx="2678541" cy="1303769"/>
          </a:xfrm>
          <a:prstGeom prst="bevel">
            <a:avLst>
              <a:gd name="adj" fmla="val 73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54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$1000</a:t>
            </a:r>
            <a:endParaRPr lang="zh-HK" altLang="en-US" b="1" dirty="0">
              <a:latin typeface="Segoe UI Symbol" panose="020B0502040204020203" pitchFamily="34" charset="0"/>
              <a:ea typeface="Kozuka Gothic Pro B" pitchFamily="34" charset="-128"/>
            </a:endParaRPr>
          </a:p>
        </p:txBody>
      </p:sp>
      <p:sp>
        <p:nvSpPr>
          <p:cNvPr id="27" name="按鈕形 26"/>
          <p:cNvSpPr/>
          <p:nvPr/>
        </p:nvSpPr>
        <p:spPr>
          <a:xfrm>
            <a:off x="576380" y="7695074"/>
            <a:ext cx="2678541" cy="1303769"/>
          </a:xfrm>
          <a:prstGeom prst="bevel">
            <a:avLst>
              <a:gd name="adj" fmla="val 7343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5400" b="1" dirty="0" smtClean="0">
                <a:latin typeface="Segoe UI Symbol" panose="020B0502040204020203" pitchFamily="34" charset="0"/>
                <a:ea typeface="Segoe UI Symbol" panose="020B0502040204020203" pitchFamily="34" charset="0"/>
              </a:rPr>
              <a:t>$20</a:t>
            </a:r>
            <a:endParaRPr lang="zh-HK" altLang="en-US" b="1" dirty="0">
              <a:latin typeface="Segoe UI Symbol" panose="020B0502040204020203" pitchFamily="34" charset="0"/>
              <a:ea typeface="Kozuka Gothic Pro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350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58547E-7 L 0.2842 0.0027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1" y="139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07726E-6 L 0.28629 0.0046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231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47051E-6 L 0.29046 0.00185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6" grpId="0"/>
      <p:bldP spid="6" grpId="1"/>
      <p:bldP spid="7" grpId="0"/>
      <p:bldP spid="16" grpId="0"/>
      <p:bldP spid="17" grpId="0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階主管">
  <a:themeElements>
    <a:clrScheme name="高階主管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高階主管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高階主管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9036</TotalTime>
  <Words>710</Words>
  <Application>Microsoft Office PowerPoint</Application>
  <PresentationFormat>如螢幕大小 (4:3)</PresentationFormat>
  <Paragraphs>142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高階主管</vt:lpstr>
      <vt:lpstr>單利息</vt:lpstr>
      <vt:lpstr>甚麼是單利息？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單利息的計算要點</vt:lpstr>
      <vt:lpstr>單利息的計算</vt:lpstr>
      <vt:lpstr>單利息的計算公式</vt:lpstr>
      <vt:lpstr>例題 1</vt:lpstr>
      <vt:lpstr>例題 2</vt:lpstr>
      <vt:lpstr>例題 3</vt:lpstr>
      <vt:lpstr>本利和的計算公式</vt:lpstr>
      <vt:lpstr>例題 3 (另一解法)</vt:lpstr>
      <vt:lpstr>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Chi-yuen Norman</dc:creator>
  <cp:lastModifiedBy>Norman</cp:lastModifiedBy>
  <cp:revision>512</cp:revision>
  <cp:lastPrinted>2018-09-11T02:04:11Z</cp:lastPrinted>
  <dcterms:created xsi:type="dcterms:W3CDTF">2017-02-14T08:19:22Z</dcterms:created>
  <dcterms:modified xsi:type="dcterms:W3CDTF">2019-05-08T01:20:32Z</dcterms:modified>
</cp:coreProperties>
</file>